
<file path=[Content_Types].xml><?xml version="1.0" encoding="utf-8"?>
<Types xmlns="http://schemas.openxmlformats.org/package/2006/content-types">
  <Default Extension="jpg" ContentType="image/jp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</p:sldIdLst>
  <p:sldSz cx="9144000" cy="6858000" type="screen4x3"/>
  <p:notesSz cx="9144000" cy="6858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57" d="100"/>
          <a:sy n="57" d="100"/>
        </p:scale>
        <p:origin x="1468" y="36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685800" y="2125980"/>
            <a:ext cx="7772400" cy="14401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371600" y="3840480"/>
            <a:ext cx="6400800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07-Apr-23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400" b="0" i="0">
                <a:solidFill>
                  <a:schemeClr val="tx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2400" b="0" i="0">
                <a:solidFill>
                  <a:schemeClr val="tx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07-Apr-23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400" b="0" i="0">
                <a:solidFill>
                  <a:schemeClr val="tx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457200" y="1577340"/>
            <a:ext cx="397764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4709160" y="1577340"/>
            <a:ext cx="397764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07-Apr-23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400" b="0" i="0">
                <a:solidFill>
                  <a:schemeClr val="tx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07-Apr-23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07-Apr-23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877052" y="551175"/>
            <a:ext cx="1389894" cy="70104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4400" b="0" i="0">
                <a:solidFill>
                  <a:schemeClr val="tx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492442" y="1393568"/>
            <a:ext cx="8159115" cy="407035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400" b="0" i="0">
                <a:solidFill>
                  <a:schemeClr val="tx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108960" y="6377940"/>
            <a:ext cx="292608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457200" y="6377940"/>
            <a:ext cx="21031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07-Apr-23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6583680" y="6377940"/>
            <a:ext cx="21031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5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133158" y="4251957"/>
            <a:ext cx="7033259" cy="1459695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4400" spc="-155" dirty="0">
                <a:latin typeface="Calibri"/>
                <a:cs typeface="Calibri"/>
              </a:rPr>
              <a:t>F</a:t>
            </a:r>
            <a:r>
              <a:rPr sz="4400" spc="5" dirty="0">
                <a:latin typeface="Calibri"/>
                <a:cs typeface="Calibri"/>
              </a:rPr>
              <a:t>o</a:t>
            </a:r>
            <a:r>
              <a:rPr sz="4400" spc="-125" dirty="0">
                <a:latin typeface="Calibri"/>
                <a:cs typeface="Calibri"/>
              </a:rPr>
              <a:t>t</a:t>
            </a:r>
            <a:r>
              <a:rPr sz="4400" spc="5" dirty="0">
                <a:latin typeface="Calibri"/>
                <a:cs typeface="Calibri"/>
              </a:rPr>
              <a:t>o</a:t>
            </a:r>
            <a:r>
              <a:rPr sz="4400" spc="25" dirty="0">
                <a:latin typeface="Calibri"/>
                <a:cs typeface="Calibri"/>
              </a:rPr>
              <a:t>g</a:t>
            </a:r>
            <a:r>
              <a:rPr sz="4400" spc="-110" dirty="0">
                <a:latin typeface="Calibri"/>
                <a:cs typeface="Calibri"/>
              </a:rPr>
              <a:t>r</a:t>
            </a:r>
            <a:r>
              <a:rPr sz="4400" spc="-10" dirty="0">
                <a:latin typeface="Calibri"/>
                <a:cs typeface="Calibri"/>
              </a:rPr>
              <a:t>a</a:t>
            </a:r>
            <a:r>
              <a:rPr sz="4400" spc="5" dirty="0">
                <a:latin typeface="Calibri"/>
                <a:cs typeface="Calibri"/>
              </a:rPr>
              <a:t>f</a:t>
            </a:r>
            <a:r>
              <a:rPr sz="4400" spc="35" dirty="0">
                <a:latin typeface="Calibri"/>
                <a:cs typeface="Calibri"/>
              </a:rPr>
              <a:t>i</a:t>
            </a:r>
            <a:r>
              <a:rPr sz="4400" spc="-5" dirty="0">
                <a:latin typeface="Calibri"/>
                <a:cs typeface="Calibri"/>
              </a:rPr>
              <a:t>j</a:t>
            </a:r>
            <a:r>
              <a:rPr sz="4400" spc="10" dirty="0">
                <a:latin typeface="Calibri"/>
                <a:cs typeface="Calibri"/>
              </a:rPr>
              <a:t>a</a:t>
            </a:r>
            <a:r>
              <a:rPr sz="4400" spc="-370" dirty="0">
                <a:latin typeface="Times New Roman"/>
                <a:cs typeface="Times New Roman"/>
              </a:rPr>
              <a:t> </a:t>
            </a:r>
            <a:r>
              <a:rPr sz="4400" spc="5" dirty="0">
                <a:latin typeface="Calibri"/>
                <a:cs typeface="Calibri"/>
              </a:rPr>
              <a:t>i</a:t>
            </a:r>
            <a:r>
              <a:rPr sz="4400" spc="-90" dirty="0">
                <a:latin typeface="Times New Roman"/>
                <a:cs typeface="Times New Roman"/>
              </a:rPr>
              <a:t> </a:t>
            </a:r>
            <a:r>
              <a:rPr sz="4400" spc="-10" dirty="0">
                <a:latin typeface="Calibri"/>
                <a:cs typeface="Calibri"/>
              </a:rPr>
              <a:t>a</a:t>
            </a:r>
            <a:r>
              <a:rPr sz="4400" spc="10" dirty="0">
                <a:latin typeface="Calibri"/>
                <a:cs typeface="Calibri"/>
              </a:rPr>
              <a:t>n</a:t>
            </a:r>
            <a:r>
              <a:rPr sz="4400" spc="40" dirty="0">
                <a:latin typeface="Calibri"/>
                <a:cs typeface="Calibri"/>
              </a:rPr>
              <a:t>i</a:t>
            </a:r>
            <a:r>
              <a:rPr sz="4400" spc="5" dirty="0">
                <a:latin typeface="Calibri"/>
                <a:cs typeface="Calibri"/>
              </a:rPr>
              <a:t>m</a:t>
            </a:r>
            <a:r>
              <a:rPr sz="4400" spc="-10" dirty="0">
                <a:latin typeface="Calibri"/>
                <a:cs typeface="Calibri"/>
              </a:rPr>
              <a:t>a</a:t>
            </a:r>
            <a:r>
              <a:rPr sz="4400" spc="10" dirty="0">
                <a:latin typeface="Calibri"/>
                <a:cs typeface="Calibri"/>
              </a:rPr>
              <a:t>c</a:t>
            </a:r>
            <a:r>
              <a:rPr sz="4400" spc="35" dirty="0">
                <a:latin typeface="Calibri"/>
                <a:cs typeface="Calibri"/>
              </a:rPr>
              <a:t>i</a:t>
            </a:r>
            <a:r>
              <a:rPr sz="4400" spc="-5" dirty="0">
                <a:latin typeface="Calibri"/>
                <a:cs typeface="Calibri"/>
              </a:rPr>
              <a:t>j</a:t>
            </a:r>
            <a:r>
              <a:rPr sz="4400" spc="10" dirty="0">
                <a:latin typeface="Calibri"/>
                <a:cs typeface="Calibri"/>
              </a:rPr>
              <a:t>a</a:t>
            </a:r>
            <a:r>
              <a:rPr sz="4400" spc="-295" dirty="0">
                <a:latin typeface="Times New Roman"/>
                <a:cs typeface="Times New Roman"/>
              </a:rPr>
              <a:t> </a:t>
            </a:r>
            <a:r>
              <a:rPr sz="4400" spc="15" dirty="0">
                <a:latin typeface="Calibri"/>
                <a:cs typeface="Calibri"/>
              </a:rPr>
              <a:t>u</a:t>
            </a:r>
            <a:r>
              <a:rPr sz="4400" spc="-204" dirty="0">
                <a:latin typeface="Times New Roman"/>
                <a:cs typeface="Times New Roman"/>
              </a:rPr>
              <a:t> </a:t>
            </a:r>
            <a:r>
              <a:rPr sz="4400" spc="-90" dirty="0">
                <a:latin typeface="Calibri"/>
                <a:cs typeface="Calibri"/>
              </a:rPr>
              <a:t>W</a:t>
            </a:r>
            <a:r>
              <a:rPr sz="4400" spc="20" dirty="0">
                <a:latin typeface="Calibri"/>
                <a:cs typeface="Calibri"/>
              </a:rPr>
              <a:t>E</a:t>
            </a:r>
            <a:r>
              <a:rPr sz="4400" dirty="0">
                <a:latin typeface="Calibri"/>
                <a:cs typeface="Calibri"/>
              </a:rPr>
              <a:t>B-</a:t>
            </a:r>
            <a:r>
              <a:rPr sz="4400" spc="15" dirty="0">
                <a:latin typeface="Calibri"/>
                <a:cs typeface="Calibri"/>
              </a:rPr>
              <a:t>u</a:t>
            </a:r>
            <a:endParaRPr sz="4400" dirty="0">
              <a:latin typeface="Calibri"/>
              <a:cs typeface="Calibri"/>
            </a:endParaRPr>
          </a:p>
          <a:p>
            <a:pPr marL="2331720" marR="2846705" indent="-19050">
              <a:lnSpc>
                <a:spcPct val="119300"/>
              </a:lnSpc>
              <a:spcBef>
                <a:spcPts val="1714"/>
              </a:spcBef>
            </a:pPr>
            <a:r>
              <a:rPr sz="3200" spc="10" dirty="0">
                <a:latin typeface="Calibri"/>
                <a:cs typeface="Calibri"/>
              </a:rPr>
              <a:t>WEB</a:t>
            </a:r>
            <a:r>
              <a:rPr sz="3200" spc="-165" dirty="0">
                <a:latin typeface="Calibri"/>
                <a:cs typeface="Calibri"/>
              </a:rPr>
              <a:t> </a:t>
            </a:r>
            <a:r>
              <a:rPr sz="3200" spc="-20" dirty="0" err="1">
                <a:latin typeface="Calibri"/>
                <a:cs typeface="Calibri"/>
              </a:rPr>
              <a:t>Dizajn</a:t>
            </a:r>
            <a:endParaRPr sz="3200" dirty="0">
              <a:latin typeface="Calibri"/>
              <a:cs typeface="Calibri"/>
            </a:endParaRP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082356" y="1981200"/>
            <a:ext cx="7048500" cy="18288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445512" y="476880"/>
            <a:ext cx="2245360" cy="70104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pc="-20" dirty="0"/>
              <a:t>Podsetnik</a:t>
            </a:r>
          </a:p>
        </p:txBody>
      </p:sp>
      <p:sp>
        <p:nvSpPr>
          <p:cNvPr id="3" name="object 3"/>
          <p:cNvSpPr/>
          <p:nvPr/>
        </p:nvSpPr>
        <p:spPr>
          <a:xfrm>
            <a:off x="457200" y="1600154"/>
            <a:ext cx="8229600" cy="4526280"/>
          </a:xfrm>
          <a:custGeom>
            <a:avLst/>
            <a:gdLst/>
            <a:ahLst/>
            <a:cxnLst/>
            <a:rect l="l" t="t" r="r" b="b"/>
            <a:pathLst>
              <a:path w="8229600" h="4526280">
                <a:moveTo>
                  <a:pt x="0" y="4526005"/>
                </a:moveTo>
                <a:lnTo>
                  <a:pt x="8229599" y="4526005"/>
                </a:lnTo>
                <a:lnTo>
                  <a:pt x="8229599" y="0"/>
                </a:lnTo>
                <a:lnTo>
                  <a:pt x="0" y="0"/>
                </a:lnTo>
                <a:lnTo>
                  <a:pt x="0" y="4526005"/>
                </a:lnTo>
                <a:close/>
              </a:path>
            </a:pathLst>
          </a:custGeom>
          <a:ln w="9534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534028" y="1553840"/>
            <a:ext cx="7907655" cy="4441825"/>
          </a:xfrm>
          <a:prstGeom prst="rect">
            <a:avLst/>
          </a:prstGeom>
        </p:spPr>
        <p:txBody>
          <a:bodyPr vert="horz" wrap="square" lIns="0" tIns="66040" rIns="0" bIns="0" rtlCol="0">
            <a:spAutoFit/>
          </a:bodyPr>
          <a:lstStyle/>
          <a:p>
            <a:pPr marL="355600" marR="154305" indent="-343535">
              <a:lnSpc>
                <a:spcPts val="3229"/>
              </a:lnSpc>
              <a:spcBef>
                <a:spcPts val="520"/>
              </a:spcBef>
              <a:buFont typeface="Arial MT"/>
              <a:buChar char="•"/>
              <a:tabLst>
                <a:tab pos="355600" algn="l"/>
                <a:tab pos="356235" algn="l"/>
              </a:tabLst>
            </a:pPr>
            <a:r>
              <a:rPr sz="3000" dirty="0">
                <a:latin typeface="Calibri"/>
                <a:cs typeface="Calibri"/>
              </a:rPr>
              <a:t>Piksel</a:t>
            </a:r>
            <a:r>
              <a:rPr sz="3000" spc="-160" dirty="0">
                <a:latin typeface="Calibri"/>
                <a:cs typeface="Calibri"/>
              </a:rPr>
              <a:t> </a:t>
            </a:r>
            <a:r>
              <a:rPr sz="3000" spc="-30" dirty="0">
                <a:latin typeface="Calibri"/>
                <a:cs typeface="Calibri"/>
              </a:rPr>
              <a:t>(pixel):</a:t>
            </a:r>
            <a:r>
              <a:rPr sz="3000" spc="105" dirty="0">
                <a:latin typeface="Calibri"/>
                <a:cs typeface="Calibri"/>
              </a:rPr>
              <a:t> </a:t>
            </a:r>
            <a:r>
              <a:rPr sz="3000" dirty="0">
                <a:latin typeface="Calibri"/>
                <a:cs typeface="Calibri"/>
              </a:rPr>
              <a:t>najmanji</a:t>
            </a:r>
            <a:r>
              <a:rPr sz="3000" spc="-160" dirty="0">
                <a:latin typeface="Calibri"/>
                <a:cs typeface="Calibri"/>
              </a:rPr>
              <a:t> </a:t>
            </a:r>
            <a:r>
              <a:rPr sz="3000" dirty="0">
                <a:latin typeface="Calibri"/>
                <a:cs typeface="Calibri"/>
              </a:rPr>
              <a:t>deo </a:t>
            </a:r>
            <a:r>
              <a:rPr sz="3000" spc="-30" dirty="0">
                <a:latin typeface="Calibri"/>
                <a:cs typeface="Calibri"/>
              </a:rPr>
              <a:t>slike,</a:t>
            </a:r>
            <a:r>
              <a:rPr sz="3000" spc="5" dirty="0">
                <a:latin typeface="Calibri"/>
                <a:cs typeface="Calibri"/>
              </a:rPr>
              <a:t> jedna</a:t>
            </a:r>
            <a:r>
              <a:rPr sz="3000" spc="-160" dirty="0">
                <a:latin typeface="Calibri"/>
                <a:cs typeface="Calibri"/>
              </a:rPr>
              <a:t> </a:t>
            </a:r>
            <a:r>
              <a:rPr sz="3000" spc="-10" dirty="0">
                <a:latin typeface="Calibri"/>
                <a:cs typeface="Calibri"/>
              </a:rPr>
              <a:t>’’tačkica'' </a:t>
            </a:r>
            <a:r>
              <a:rPr sz="3000" spc="-660" dirty="0">
                <a:latin typeface="Calibri"/>
                <a:cs typeface="Calibri"/>
              </a:rPr>
              <a:t> </a:t>
            </a:r>
            <a:r>
              <a:rPr sz="3000" spc="-5" dirty="0">
                <a:latin typeface="Calibri"/>
                <a:cs typeface="Calibri"/>
              </a:rPr>
              <a:t>na</a:t>
            </a:r>
            <a:r>
              <a:rPr sz="3000" spc="-20" dirty="0">
                <a:latin typeface="Calibri"/>
                <a:cs typeface="Calibri"/>
              </a:rPr>
              <a:t> </a:t>
            </a:r>
            <a:r>
              <a:rPr sz="3000" spc="-30" dirty="0">
                <a:latin typeface="Calibri"/>
                <a:cs typeface="Calibri"/>
              </a:rPr>
              <a:t>ekranu</a:t>
            </a:r>
            <a:endParaRPr sz="3000">
              <a:latin typeface="Calibri"/>
              <a:cs typeface="Calibri"/>
            </a:endParaRPr>
          </a:p>
          <a:p>
            <a:pPr marL="355600" marR="107950" indent="-343535">
              <a:lnSpc>
                <a:spcPct val="88700"/>
              </a:lnSpc>
              <a:spcBef>
                <a:spcPts val="740"/>
              </a:spcBef>
              <a:buFont typeface="Arial MT"/>
              <a:buChar char="•"/>
              <a:tabLst>
                <a:tab pos="355600" algn="l"/>
                <a:tab pos="356235" algn="l"/>
              </a:tabLst>
            </a:pPr>
            <a:r>
              <a:rPr sz="3000" spc="-30" dirty="0">
                <a:latin typeface="Calibri"/>
                <a:cs typeface="Calibri"/>
              </a:rPr>
              <a:t>Rezolucija</a:t>
            </a:r>
            <a:r>
              <a:rPr sz="3000" spc="-165" dirty="0">
                <a:latin typeface="Calibri"/>
                <a:cs typeface="Calibri"/>
              </a:rPr>
              <a:t> </a:t>
            </a:r>
            <a:r>
              <a:rPr sz="3000" spc="-20" dirty="0">
                <a:latin typeface="Calibri"/>
                <a:cs typeface="Calibri"/>
              </a:rPr>
              <a:t>(resolution)</a:t>
            </a:r>
            <a:r>
              <a:rPr sz="3000" spc="145" dirty="0">
                <a:latin typeface="Calibri"/>
                <a:cs typeface="Calibri"/>
              </a:rPr>
              <a:t> </a:t>
            </a:r>
            <a:r>
              <a:rPr sz="3000" dirty="0">
                <a:latin typeface="Calibri"/>
                <a:cs typeface="Calibri"/>
              </a:rPr>
              <a:t>:</a:t>
            </a:r>
            <a:r>
              <a:rPr sz="3000" spc="-50" dirty="0">
                <a:latin typeface="Calibri"/>
                <a:cs typeface="Calibri"/>
              </a:rPr>
              <a:t> Oznaka</a:t>
            </a:r>
            <a:r>
              <a:rPr sz="3000" spc="140" dirty="0">
                <a:latin typeface="Calibri"/>
                <a:cs typeface="Calibri"/>
              </a:rPr>
              <a:t> </a:t>
            </a:r>
            <a:r>
              <a:rPr sz="3000" spc="-5" dirty="0">
                <a:latin typeface="Calibri"/>
                <a:cs typeface="Calibri"/>
              </a:rPr>
              <a:t>veličine</a:t>
            </a:r>
            <a:r>
              <a:rPr sz="3000" spc="-65" dirty="0">
                <a:latin typeface="Calibri"/>
                <a:cs typeface="Calibri"/>
              </a:rPr>
              <a:t> </a:t>
            </a:r>
            <a:r>
              <a:rPr sz="3000" spc="-25" dirty="0">
                <a:latin typeface="Calibri"/>
                <a:cs typeface="Calibri"/>
              </a:rPr>
              <a:t>površine </a:t>
            </a:r>
            <a:r>
              <a:rPr sz="3000" spc="-660" dirty="0">
                <a:latin typeface="Calibri"/>
                <a:cs typeface="Calibri"/>
              </a:rPr>
              <a:t> </a:t>
            </a:r>
            <a:r>
              <a:rPr sz="3000" spc="25" dirty="0">
                <a:latin typeface="Calibri"/>
                <a:cs typeface="Calibri"/>
              </a:rPr>
              <a:t>s</a:t>
            </a:r>
            <a:r>
              <a:rPr sz="3000" spc="-15" dirty="0">
                <a:latin typeface="Calibri"/>
                <a:cs typeface="Calibri"/>
              </a:rPr>
              <a:t>li</a:t>
            </a:r>
            <a:r>
              <a:rPr sz="3000" spc="-165" dirty="0">
                <a:latin typeface="Calibri"/>
                <a:cs typeface="Calibri"/>
              </a:rPr>
              <a:t>k</a:t>
            </a:r>
            <a:r>
              <a:rPr sz="3000" dirty="0">
                <a:latin typeface="Calibri"/>
                <a:cs typeface="Calibri"/>
              </a:rPr>
              <a:t>e</a:t>
            </a:r>
            <a:r>
              <a:rPr sz="3000" spc="-145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Calibri"/>
                <a:cs typeface="Calibri"/>
              </a:rPr>
              <a:t>u</a:t>
            </a:r>
            <a:r>
              <a:rPr sz="3000" spc="-8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Calibri"/>
                <a:cs typeface="Calibri"/>
              </a:rPr>
              <a:t>p</a:t>
            </a:r>
            <a:r>
              <a:rPr sz="3000" spc="-15" dirty="0">
                <a:latin typeface="Calibri"/>
                <a:cs typeface="Calibri"/>
              </a:rPr>
              <a:t>ik</a:t>
            </a:r>
            <a:r>
              <a:rPr sz="3000" spc="25" dirty="0">
                <a:latin typeface="Calibri"/>
                <a:cs typeface="Calibri"/>
              </a:rPr>
              <a:t>s</a:t>
            </a:r>
            <a:r>
              <a:rPr sz="3000" spc="5" dirty="0">
                <a:latin typeface="Calibri"/>
                <a:cs typeface="Calibri"/>
              </a:rPr>
              <a:t>e</a:t>
            </a:r>
            <a:r>
              <a:rPr sz="3000" spc="-15" dirty="0">
                <a:latin typeface="Calibri"/>
                <a:cs typeface="Calibri"/>
              </a:rPr>
              <a:t>li</a:t>
            </a:r>
            <a:r>
              <a:rPr sz="3000" dirty="0">
                <a:latin typeface="Calibri"/>
                <a:cs typeface="Calibri"/>
              </a:rPr>
              <a:t>m</a:t>
            </a:r>
            <a:r>
              <a:rPr sz="3000" spc="-15" dirty="0">
                <a:latin typeface="Calibri"/>
                <a:cs typeface="Calibri"/>
              </a:rPr>
              <a:t>a</a:t>
            </a:r>
            <a:r>
              <a:rPr sz="3000" dirty="0">
                <a:latin typeface="Calibri"/>
                <a:cs typeface="Calibri"/>
              </a:rPr>
              <a:t>,</a:t>
            </a:r>
            <a:r>
              <a:rPr sz="3000" spc="-15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Calibri"/>
                <a:cs typeface="Calibri"/>
              </a:rPr>
              <a:t>p</a:t>
            </a:r>
            <a:r>
              <a:rPr sz="3000" spc="-600" dirty="0">
                <a:latin typeface="Calibri"/>
                <a:cs typeface="Calibri"/>
              </a:rPr>
              <a:t>r</a:t>
            </a:r>
            <a:r>
              <a:rPr sz="3000" dirty="0">
                <a:latin typeface="Calibri"/>
                <a:cs typeface="Calibri"/>
              </a:rPr>
              <a:t>.</a:t>
            </a:r>
            <a:r>
              <a:rPr sz="3000" spc="-80" dirty="0">
                <a:latin typeface="Times New Roman"/>
                <a:cs typeface="Times New Roman"/>
              </a:rPr>
              <a:t> </a:t>
            </a:r>
            <a:r>
              <a:rPr sz="3000" spc="-25" dirty="0">
                <a:latin typeface="Calibri"/>
                <a:cs typeface="Calibri"/>
              </a:rPr>
              <a:t>192</a:t>
            </a:r>
            <a:r>
              <a:rPr sz="3000" spc="-20" dirty="0">
                <a:latin typeface="Calibri"/>
                <a:cs typeface="Calibri"/>
              </a:rPr>
              <a:t>0</a:t>
            </a:r>
            <a:r>
              <a:rPr sz="3000" spc="-25" dirty="0">
                <a:latin typeface="Calibri"/>
                <a:cs typeface="Calibri"/>
              </a:rPr>
              <a:t>x108</a:t>
            </a:r>
            <a:r>
              <a:rPr sz="3000" spc="-20" dirty="0">
                <a:latin typeface="Calibri"/>
                <a:cs typeface="Calibri"/>
              </a:rPr>
              <a:t>0</a:t>
            </a:r>
            <a:r>
              <a:rPr sz="3000" dirty="0">
                <a:latin typeface="Calibri"/>
                <a:cs typeface="Calibri"/>
              </a:rPr>
              <a:t>,</a:t>
            </a:r>
            <a:r>
              <a:rPr sz="3000" spc="150" dirty="0">
                <a:latin typeface="Times New Roman"/>
                <a:cs typeface="Times New Roman"/>
              </a:rPr>
              <a:t> </a:t>
            </a:r>
            <a:r>
              <a:rPr sz="3000" spc="-25" dirty="0">
                <a:latin typeface="Calibri"/>
                <a:cs typeface="Calibri"/>
              </a:rPr>
              <a:t>128</a:t>
            </a:r>
            <a:r>
              <a:rPr sz="3000" spc="-20" dirty="0">
                <a:latin typeface="Calibri"/>
                <a:cs typeface="Calibri"/>
              </a:rPr>
              <a:t>0</a:t>
            </a:r>
            <a:r>
              <a:rPr sz="3000" spc="-25" dirty="0">
                <a:latin typeface="Calibri"/>
                <a:cs typeface="Calibri"/>
              </a:rPr>
              <a:t>x72</a:t>
            </a:r>
            <a:r>
              <a:rPr sz="3000" spc="-20" dirty="0">
                <a:latin typeface="Calibri"/>
                <a:cs typeface="Calibri"/>
              </a:rPr>
              <a:t>0</a:t>
            </a:r>
            <a:r>
              <a:rPr sz="3000" dirty="0">
                <a:latin typeface="Calibri"/>
                <a:cs typeface="Calibri"/>
              </a:rPr>
              <a:t>, </a:t>
            </a:r>
            <a:r>
              <a:rPr sz="3000" dirty="0">
                <a:latin typeface="Times New Roman"/>
                <a:cs typeface="Times New Roman"/>
              </a:rPr>
              <a:t> </a:t>
            </a:r>
            <a:r>
              <a:rPr sz="3000" spc="-20" dirty="0">
                <a:latin typeface="Calibri"/>
                <a:cs typeface="Calibri"/>
              </a:rPr>
              <a:t>720x576</a:t>
            </a:r>
            <a:endParaRPr sz="3000">
              <a:latin typeface="Calibri"/>
              <a:cs typeface="Calibri"/>
            </a:endParaRPr>
          </a:p>
          <a:p>
            <a:pPr marL="355600" indent="-343535">
              <a:lnSpc>
                <a:spcPts val="3490"/>
              </a:lnSpc>
              <a:spcBef>
                <a:spcPts val="155"/>
              </a:spcBef>
              <a:buFont typeface="Arial MT"/>
              <a:buChar char="•"/>
              <a:tabLst>
                <a:tab pos="355600" algn="l"/>
                <a:tab pos="356235" algn="l"/>
              </a:tabLst>
            </a:pPr>
            <a:r>
              <a:rPr sz="3000" spc="-35" dirty="0">
                <a:latin typeface="Calibri"/>
                <a:cs typeface="Calibri"/>
              </a:rPr>
              <a:t>Format</a:t>
            </a:r>
            <a:r>
              <a:rPr sz="3000" spc="45" dirty="0">
                <a:latin typeface="Calibri"/>
                <a:cs typeface="Calibri"/>
              </a:rPr>
              <a:t> </a:t>
            </a:r>
            <a:r>
              <a:rPr sz="3000" spc="-35" dirty="0">
                <a:latin typeface="Calibri"/>
                <a:cs typeface="Calibri"/>
              </a:rPr>
              <a:t>slike</a:t>
            </a:r>
            <a:r>
              <a:rPr sz="3000" spc="-70" dirty="0">
                <a:latin typeface="Calibri"/>
                <a:cs typeface="Calibri"/>
              </a:rPr>
              <a:t> </a:t>
            </a:r>
            <a:r>
              <a:rPr sz="3000" spc="-30" dirty="0">
                <a:latin typeface="Calibri"/>
                <a:cs typeface="Calibri"/>
              </a:rPr>
              <a:t>(picture</a:t>
            </a:r>
            <a:r>
              <a:rPr sz="3000" spc="80" dirty="0">
                <a:latin typeface="Calibri"/>
                <a:cs typeface="Calibri"/>
              </a:rPr>
              <a:t> </a:t>
            </a:r>
            <a:r>
              <a:rPr sz="3000" spc="-35" dirty="0">
                <a:latin typeface="Calibri"/>
                <a:cs typeface="Calibri"/>
              </a:rPr>
              <a:t>format,</a:t>
            </a:r>
            <a:r>
              <a:rPr sz="3000" spc="-75" dirty="0">
                <a:latin typeface="Calibri"/>
                <a:cs typeface="Calibri"/>
              </a:rPr>
              <a:t> </a:t>
            </a:r>
            <a:r>
              <a:rPr sz="3000" dirty="0">
                <a:latin typeface="Calibri"/>
                <a:cs typeface="Calibri"/>
              </a:rPr>
              <a:t>aspect</a:t>
            </a:r>
            <a:r>
              <a:rPr sz="3000" spc="-35" dirty="0">
                <a:latin typeface="Calibri"/>
                <a:cs typeface="Calibri"/>
              </a:rPr>
              <a:t> ratio):</a:t>
            </a:r>
            <a:r>
              <a:rPr sz="3000" spc="20" dirty="0">
                <a:latin typeface="Calibri"/>
                <a:cs typeface="Calibri"/>
              </a:rPr>
              <a:t> </a:t>
            </a:r>
            <a:r>
              <a:rPr sz="3000" spc="-10" dirty="0">
                <a:latin typeface="Calibri"/>
                <a:cs typeface="Calibri"/>
              </a:rPr>
              <a:t>Odnos</a:t>
            </a:r>
            <a:endParaRPr sz="3000">
              <a:latin typeface="Calibri"/>
              <a:cs typeface="Calibri"/>
            </a:endParaRPr>
          </a:p>
          <a:p>
            <a:pPr marL="355600">
              <a:lnSpc>
                <a:spcPts val="3490"/>
              </a:lnSpc>
            </a:pPr>
            <a:r>
              <a:rPr sz="3000" spc="20" dirty="0">
                <a:latin typeface="Calibri"/>
                <a:cs typeface="Calibri"/>
              </a:rPr>
              <a:t>š</a:t>
            </a:r>
            <a:r>
              <a:rPr sz="3000" spc="-15" dirty="0">
                <a:latin typeface="Calibri"/>
                <a:cs typeface="Calibri"/>
              </a:rPr>
              <a:t>i</a:t>
            </a:r>
            <a:r>
              <a:rPr sz="3000" dirty="0">
                <a:latin typeface="Calibri"/>
                <a:cs typeface="Calibri"/>
              </a:rPr>
              <a:t>r</a:t>
            </a:r>
            <a:r>
              <a:rPr sz="3000" spc="-15" dirty="0">
                <a:latin typeface="Calibri"/>
                <a:cs typeface="Calibri"/>
              </a:rPr>
              <a:t>i</a:t>
            </a:r>
            <a:r>
              <a:rPr sz="3000" spc="-5" dirty="0">
                <a:latin typeface="Calibri"/>
                <a:cs typeface="Calibri"/>
              </a:rPr>
              <a:t>n</a:t>
            </a:r>
            <a:r>
              <a:rPr sz="3000" dirty="0">
                <a:latin typeface="Calibri"/>
                <a:cs typeface="Calibri"/>
              </a:rPr>
              <a:t>e</a:t>
            </a:r>
            <a:r>
              <a:rPr sz="3000" spc="-7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Calibri"/>
                <a:cs typeface="Calibri"/>
              </a:rPr>
              <a:t>i</a:t>
            </a:r>
            <a:r>
              <a:rPr sz="3000" spc="-90" dirty="0">
                <a:latin typeface="Times New Roman"/>
                <a:cs typeface="Times New Roman"/>
              </a:rPr>
              <a:t> </a:t>
            </a:r>
            <a:r>
              <a:rPr sz="3000" spc="-5" dirty="0">
                <a:latin typeface="Calibri"/>
                <a:cs typeface="Calibri"/>
              </a:rPr>
              <a:t>v</a:t>
            </a:r>
            <a:r>
              <a:rPr sz="3000" spc="-15" dirty="0">
                <a:latin typeface="Calibri"/>
                <a:cs typeface="Calibri"/>
              </a:rPr>
              <a:t>i</a:t>
            </a:r>
            <a:r>
              <a:rPr sz="3000" spc="25" dirty="0">
                <a:latin typeface="Calibri"/>
                <a:cs typeface="Calibri"/>
              </a:rPr>
              <a:t>s</a:t>
            </a:r>
            <a:r>
              <a:rPr sz="3000" spc="-15" dirty="0">
                <a:latin typeface="Calibri"/>
                <a:cs typeface="Calibri"/>
              </a:rPr>
              <a:t>i</a:t>
            </a:r>
            <a:r>
              <a:rPr sz="3000" spc="-5" dirty="0">
                <a:latin typeface="Calibri"/>
                <a:cs typeface="Calibri"/>
              </a:rPr>
              <a:t>n</a:t>
            </a:r>
            <a:r>
              <a:rPr sz="3000" dirty="0">
                <a:latin typeface="Calibri"/>
                <a:cs typeface="Calibri"/>
              </a:rPr>
              <a:t>e</a:t>
            </a:r>
            <a:r>
              <a:rPr sz="3000" spc="-150" dirty="0">
                <a:latin typeface="Times New Roman"/>
                <a:cs typeface="Times New Roman"/>
              </a:rPr>
              <a:t> </a:t>
            </a:r>
            <a:r>
              <a:rPr sz="3000" spc="25" dirty="0">
                <a:latin typeface="Calibri"/>
                <a:cs typeface="Calibri"/>
              </a:rPr>
              <a:t>s</a:t>
            </a:r>
            <a:r>
              <a:rPr sz="3000" spc="-15" dirty="0">
                <a:latin typeface="Calibri"/>
                <a:cs typeface="Calibri"/>
              </a:rPr>
              <a:t>li</a:t>
            </a:r>
            <a:r>
              <a:rPr sz="3000" spc="-165" dirty="0">
                <a:latin typeface="Calibri"/>
                <a:cs typeface="Calibri"/>
              </a:rPr>
              <a:t>k</a:t>
            </a:r>
            <a:r>
              <a:rPr sz="3000" dirty="0">
                <a:latin typeface="Calibri"/>
                <a:cs typeface="Calibri"/>
              </a:rPr>
              <a:t>e</a:t>
            </a:r>
            <a:r>
              <a:rPr sz="3000" spc="-70" dirty="0">
                <a:latin typeface="Times New Roman"/>
                <a:cs typeface="Times New Roman"/>
              </a:rPr>
              <a:t> </a:t>
            </a:r>
            <a:r>
              <a:rPr sz="3000" dirty="0">
                <a:latin typeface="Calibri"/>
                <a:cs typeface="Calibri"/>
              </a:rPr>
              <a:t>u</a:t>
            </a:r>
            <a:r>
              <a:rPr sz="3000" spc="-155" dirty="0">
                <a:latin typeface="Times New Roman"/>
                <a:cs typeface="Times New Roman"/>
              </a:rPr>
              <a:t> </a:t>
            </a:r>
            <a:r>
              <a:rPr sz="3000" spc="-5" dirty="0">
                <a:latin typeface="Calibri"/>
                <a:cs typeface="Calibri"/>
              </a:rPr>
              <a:t>p</a:t>
            </a:r>
            <a:r>
              <a:rPr sz="3000" spc="-15" dirty="0">
                <a:latin typeface="Calibri"/>
                <a:cs typeface="Calibri"/>
              </a:rPr>
              <a:t>i</a:t>
            </a:r>
            <a:r>
              <a:rPr sz="3000" spc="-20" dirty="0">
                <a:latin typeface="Calibri"/>
                <a:cs typeface="Calibri"/>
              </a:rPr>
              <a:t>k</a:t>
            </a:r>
            <a:r>
              <a:rPr sz="3000" spc="25" dirty="0">
                <a:latin typeface="Calibri"/>
                <a:cs typeface="Calibri"/>
              </a:rPr>
              <a:t>s</a:t>
            </a:r>
            <a:r>
              <a:rPr sz="3000" dirty="0">
                <a:latin typeface="Calibri"/>
                <a:cs typeface="Calibri"/>
              </a:rPr>
              <a:t>e</a:t>
            </a:r>
            <a:r>
              <a:rPr sz="3000" spc="-15" dirty="0">
                <a:latin typeface="Calibri"/>
                <a:cs typeface="Calibri"/>
              </a:rPr>
              <a:t>li</a:t>
            </a:r>
            <a:r>
              <a:rPr sz="3000" dirty="0">
                <a:latin typeface="Calibri"/>
                <a:cs typeface="Calibri"/>
              </a:rPr>
              <a:t>m</a:t>
            </a:r>
            <a:r>
              <a:rPr sz="3000" spc="-15" dirty="0">
                <a:latin typeface="Calibri"/>
                <a:cs typeface="Calibri"/>
              </a:rPr>
              <a:t>a</a:t>
            </a:r>
            <a:r>
              <a:rPr sz="3000" dirty="0">
                <a:latin typeface="Calibri"/>
                <a:cs typeface="Calibri"/>
              </a:rPr>
              <a:t>,</a:t>
            </a:r>
            <a:r>
              <a:rPr sz="3000" spc="-75" dirty="0">
                <a:latin typeface="Times New Roman"/>
                <a:cs typeface="Times New Roman"/>
              </a:rPr>
              <a:t> </a:t>
            </a:r>
            <a:r>
              <a:rPr sz="3000" spc="-5" dirty="0">
                <a:latin typeface="Calibri"/>
                <a:cs typeface="Calibri"/>
              </a:rPr>
              <a:t>p</a:t>
            </a:r>
            <a:r>
              <a:rPr sz="3000" spc="-600" dirty="0">
                <a:latin typeface="Calibri"/>
                <a:cs typeface="Calibri"/>
              </a:rPr>
              <a:t>r</a:t>
            </a:r>
            <a:r>
              <a:rPr sz="3000" dirty="0">
                <a:latin typeface="Calibri"/>
                <a:cs typeface="Calibri"/>
              </a:rPr>
              <a:t>.</a:t>
            </a:r>
            <a:r>
              <a:rPr sz="3000" spc="-160" dirty="0">
                <a:latin typeface="Times New Roman"/>
                <a:cs typeface="Times New Roman"/>
              </a:rPr>
              <a:t> </a:t>
            </a:r>
            <a:r>
              <a:rPr sz="3000" spc="-25" dirty="0">
                <a:latin typeface="Calibri"/>
                <a:cs typeface="Calibri"/>
              </a:rPr>
              <a:t>1</a:t>
            </a:r>
            <a:r>
              <a:rPr sz="3000" spc="-20" dirty="0">
                <a:latin typeface="Calibri"/>
                <a:cs typeface="Calibri"/>
              </a:rPr>
              <a:t>6</a:t>
            </a:r>
            <a:r>
              <a:rPr sz="3000" spc="20" dirty="0">
                <a:latin typeface="Calibri"/>
                <a:cs typeface="Calibri"/>
              </a:rPr>
              <a:t>:</a:t>
            </a:r>
            <a:r>
              <a:rPr sz="3000" spc="-25" dirty="0">
                <a:latin typeface="Calibri"/>
                <a:cs typeface="Calibri"/>
              </a:rPr>
              <a:t>9</a:t>
            </a:r>
            <a:r>
              <a:rPr sz="3000" dirty="0">
                <a:latin typeface="Calibri"/>
                <a:cs typeface="Calibri"/>
              </a:rPr>
              <a:t>,</a:t>
            </a:r>
            <a:r>
              <a:rPr sz="3000" spc="-75" dirty="0">
                <a:latin typeface="Times New Roman"/>
                <a:cs typeface="Times New Roman"/>
              </a:rPr>
              <a:t> </a:t>
            </a:r>
            <a:r>
              <a:rPr sz="3000" spc="-20" dirty="0">
                <a:latin typeface="Calibri"/>
                <a:cs typeface="Calibri"/>
              </a:rPr>
              <a:t>4</a:t>
            </a:r>
            <a:r>
              <a:rPr sz="3000" spc="20" dirty="0">
                <a:latin typeface="Calibri"/>
                <a:cs typeface="Calibri"/>
              </a:rPr>
              <a:t>:</a:t>
            </a:r>
            <a:r>
              <a:rPr sz="3000" dirty="0">
                <a:latin typeface="Calibri"/>
                <a:cs typeface="Calibri"/>
              </a:rPr>
              <a:t>3</a:t>
            </a:r>
            <a:endParaRPr sz="3000">
              <a:latin typeface="Calibri"/>
              <a:cs typeface="Calibri"/>
            </a:endParaRPr>
          </a:p>
          <a:p>
            <a:pPr marL="355600" marR="601980" indent="-343535">
              <a:lnSpc>
                <a:spcPct val="88600"/>
              </a:lnSpc>
              <a:spcBef>
                <a:spcPts val="865"/>
              </a:spcBef>
              <a:buFont typeface="Arial MT"/>
              <a:buChar char="•"/>
              <a:tabLst>
                <a:tab pos="355600" algn="l"/>
                <a:tab pos="356235" algn="l"/>
              </a:tabLst>
            </a:pPr>
            <a:r>
              <a:rPr sz="3000" spc="-265" dirty="0">
                <a:latin typeface="Calibri"/>
                <a:cs typeface="Calibri"/>
              </a:rPr>
              <a:t>T</a:t>
            </a:r>
            <a:r>
              <a:rPr sz="3000" spc="-150" dirty="0">
                <a:latin typeface="Calibri"/>
                <a:cs typeface="Calibri"/>
              </a:rPr>
              <a:t>r</a:t>
            </a:r>
            <a:r>
              <a:rPr sz="3000" spc="-15" dirty="0">
                <a:latin typeface="Calibri"/>
                <a:cs typeface="Calibri"/>
              </a:rPr>
              <a:t>a</a:t>
            </a:r>
            <a:r>
              <a:rPr sz="3000" spc="-5" dirty="0">
                <a:latin typeface="Calibri"/>
                <a:cs typeface="Calibri"/>
              </a:rPr>
              <a:t>n</a:t>
            </a:r>
            <a:r>
              <a:rPr sz="3000" spc="25" dirty="0">
                <a:latin typeface="Calibri"/>
                <a:cs typeface="Calibri"/>
              </a:rPr>
              <a:t>s</a:t>
            </a:r>
            <a:r>
              <a:rPr sz="3000" spc="-165" dirty="0">
                <a:latin typeface="Calibri"/>
                <a:cs typeface="Calibri"/>
              </a:rPr>
              <a:t>k</a:t>
            </a:r>
            <a:r>
              <a:rPr sz="3000" spc="-10" dirty="0">
                <a:latin typeface="Calibri"/>
                <a:cs typeface="Calibri"/>
              </a:rPr>
              <a:t>o</a:t>
            </a:r>
            <a:r>
              <a:rPr sz="3000" spc="-5" dirty="0">
                <a:latin typeface="Calibri"/>
                <a:cs typeface="Calibri"/>
              </a:rPr>
              <a:t>d</a:t>
            </a:r>
            <a:r>
              <a:rPr sz="3000" spc="-15" dirty="0">
                <a:latin typeface="Calibri"/>
                <a:cs typeface="Calibri"/>
              </a:rPr>
              <a:t>i</a:t>
            </a:r>
            <a:r>
              <a:rPr sz="3000" spc="-150" dirty="0">
                <a:latin typeface="Calibri"/>
                <a:cs typeface="Calibri"/>
              </a:rPr>
              <a:t>r</a:t>
            </a:r>
            <a:r>
              <a:rPr sz="3000" spc="-15" dirty="0">
                <a:latin typeface="Calibri"/>
                <a:cs typeface="Calibri"/>
              </a:rPr>
              <a:t>a</a:t>
            </a:r>
            <a:r>
              <a:rPr sz="3000" spc="-5" dirty="0">
                <a:latin typeface="Calibri"/>
                <a:cs typeface="Calibri"/>
              </a:rPr>
              <a:t>n</a:t>
            </a:r>
            <a:r>
              <a:rPr sz="3000" spc="30" dirty="0">
                <a:latin typeface="Calibri"/>
                <a:cs typeface="Calibri"/>
              </a:rPr>
              <a:t>j</a:t>
            </a:r>
            <a:r>
              <a:rPr sz="3000" dirty="0">
                <a:latin typeface="Calibri"/>
                <a:cs typeface="Calibri"/>
              </a:rPr>
              <a:t>e</a:t>
            </a:r>
            <a:r>
              <a:rPr sz="3000" spc="-220" dirty="0">
                <a:latin typeface="Times New Roman"/>
                <a:cs typeface="Times New Roman"/>
              </a:rPr>
              <a:t> </a:t>
            </a:r>
            <a:r>
              <a:rPr sz="3000" spc="-10" dirty="0">
                <a:latin typeface="Calibri"/>
                <a:cs typeface="Calibri"/>
              </a:rPr>
              <a:t>(</a:t>
            </a:r>
            <a:r>
              <a:rPr sz="3000" spc="-35" dirty="0">
                <a:latin typeface="Calibri"/>
                <a:cs typeface="Calibri"/>
              </a:rPr>
              <a:t>t</a:t>
            </a:r>
            <a:r>
              <a:rPr sz="3000" spc="-150" dirty="0">
                <a:latin typeface="Calibri"/>
                <a:cs typeface="Calibri"/>
              </a:rPr>
              <a:t>r</a:t>
            </a:r>
            <a:r>
              <a:rPr sz="3000" spc="-15" dirty="0">
                <a:latin typeface="Calibri"/>
                <a:cs typeface="Calibri"/>
              </a:rPr>
              <a:t>a</a:t>
            </a:r>
            <a:r>
              <a:rPr sz="3000" spc="-5" dirty="0">
                <a:latin typeface="Calibri"/>
                <a:cs typeface="Calibri"/>
              </a:rPr>
              <a:t>n</a:t>
            </a:r>
            <a:r>
              <a:rPr sz="3000" spc="20" dirty="0">
                <a:latin typeface="Calibri"/>
                <a:cs typeface="Calibri"/>
              </a:rPr>
              <a:t>s</a:t>
            </a:r>
            <a:r>
              <a:rPr sz="3000" dirty="0">
                <a:latin typeface="Calibri"/>
                <a:cs typeface="Calibri"/>
              </a:rPr>
              <a:t>co</a:t>
            </a:r>
            <a:r>
              <a:rPr sz="3000" spc="-5" dirty="0">
                <a:latin typeface="Calibri"/>
                <a:cs typeface="Calibri"/>
              </a:rPr>
              <a:t>d</a:t>
            </a:r>
            <a:r>
              <a:rPr sz="3000" spc="-15" dirty="0">
                <a:latin typeface="Calibri"/>
                <a:cs typeface="Calibri"/>
              </a:rPr>
              <a:t>i</a:t>
            </a:r>
            <a:r>
              <a:rPr sz="3000" spc="-5" dirty="0">
                <a:latin typeface="Calibri"/>
                <a:cs typeface="Calibri"/>
              </a:rPr>
              <a:t>ng)</a:t>
            </a:r>
            <a:r>
              <a:rPr sz="3000" dirty="0">
                <a:latin typeface="Calibri"/>
                <a:cs typeface="Calibri"/>
              </a:rPr>
              <a:t>:</a:t>
            </a:r>
            <a:r>
              <a:rPr sz="3000" spc="-130" dirty="0">
                <a:latin typeface="Times New Roman"/>
                <a:cs typeface="Times New Roman"/>
              </a:rPr>
              <a:t> </a:t>
            </a:r>
            <a:r>
              <a:rPr sz="3000" spc="-5" dirty="0">
                <a:latin typeface="Calibri"/>
                <a:cs typeface="Calibri"/>
              </a:rPr>
              <a:t>p</a:t>
            </a:r>
            <a:r>
              <a:rPr sz="3000" spc="-10" dirty="0">
                <a:latin typeface="Calibri"/>
                <a:cs typeface="Calibri"/>
              </a:rPr>
              <a:t>o</a:t>
            </a:r>
            <a:r>
              <a:rPr sz="3000" spc="-5" dirty="0">
                <a:latin typeface="Calibri"/>
                <a:cs typeface="Calibri"/>
              </a:rPr>
              <a:t>d</a:t>
            </a:r>
            <a:r>
              <a:rPr sz="3000" spc="-150" dirty="0">
                <a:latin typeface="Calibri"/>
                <a:cs typeface="Calibri"/>
              </a:rPr>
              <a:t>r</a:t>
            </a:r>
            <a:r>
              <a:rPr sz="3000" spc="-15" dirty="0">
                <a:latin typeface="Calibri"/>
                <a:cs typeface="Calibri"/>
              </a:rPr>
              <a:t>a</a:t>
            </a:r>
            <a:r>
              <a:rPr sz="3000" spc="10" dirty="0">
                <a:latin typeface="Calibri"/>
                <a:cs typeface="Calibri"/>
              </a:rPr>
              <a:t>z</a:t>
            </a:r>
            <a:r>
              <a:rPr sz="3000" spc="-5" dirty="0">
                <a:latin typeface="Calibri"/>
                <a:cs typeface="Calibri"/>
              </a:rPr>
              <a:t>um</a:t>
            </a:r>
            <a:r>
              <a:rPr sz="3000" dirty="0">
                <a:latin typeface="Calibri"/>
                <a:cs typeface="Calibri"/>
              </a:rPr>
              <a:t>e</a:t>
            </a:r>
            <a:r>
              <a:rPr sz="3000" spc="-160" dirty="0">
                <a:latin typeface="Calibri"/>
                <a:cs typeface="Calibri"/>
              </a:rPr>
              <a:t>v</a:t>
            </a:r>
            <a:r>
              <a:rPr sz="3000" dirty="0">
                <a:latin typeface="Calibri"/>
                <a:cs typeface="Calibri"/>
              </a:rPr>
              <a:t>a </a:t>
            </a:r>
            <a:r>
              <a:rPr sz="3000" dirty="0">
                <a:latin typeface="Times New Roman"/>
                <a:cs typeface="Times New Roman"/>
              </a:rPr>
              <a:t> </a:t>
            </a:r>
            <a:r>
              <a:rPr sz="3000" spc="-25" dirty="0">
                <a:latin typeface="Calibri"/>
                <a:cs typeface="Calibri"/>
              </a:rPr>
              <a:t>promenu</a:t>
            </a:r>
            <a:r>
              <a:rPr sz="3000" spc="5" dirty="0">
                <a:latin typeface="Calibri"/>
                <a:cs typeface="Calibri"/>
              </a:rPr>
              <a:t> </a:t>
            </a:r>
            <a:r>
              <a:rPr sz="3000" spc="-35" dirty="0">
                <a:latin typeface="Calibri"/>
                <a:cs typeface="Calibri"/>
              </a:rPr>
              <a:t>formata</a:t>
            </a:r>
            <a:r>
              <a:rPr sz="3000" dirty="0">
                <a:latin typeface="Calibri"/>
                <a:cs typeface="Calibri"/>
              </a:rPr>
              <a:t> i</a:t>
            </a:r>
            <a:r>
              <a:rPr sz="3000" spc="-5" dirty="0">
                <a:latin typeface="Calibri"/>
                <a:cs typeface="Calibri"/>
              </a:rPr>
              <a:t> </a:t>
            </a:r>
            <a:r>
              <a:rPr sz="3000" spc="-45" dirty="0">
                <a:latin typeface="Calibri"/>
                <a:cs typeface="Calibri"/>
              </a:rPr>
              <a:t>karakteristika</a:t>
            </a:r>
            <a:r>
              <a:rPr sz="3000" spc="-5" dirty="0">
                <a:latin typeface="Calibri"/>
                <a:cs typeface="Calibri"/>
              </a:rPr>
              <a:t> </a:t>
            </a:r>
            <a:r>
              <a:rPr sz="3000" spc="-20" dirty="0">
                <a:latin typeface="Calibri"/>
                <a:cs typeface="Calibri"/>
              </a:rPr>
              <a:t>audio/video </a:t>
            </a:r>
            <a:r>
              <a:rPr sz="3000" spc="-660" dirty="0">
                <a:latin typeface="Calibri"/>
                <a:cs typeface="Calibri"/>
              </a:rPr>
              <a:t> </a:t>
            </a:r>
            <a:r>
              <a:rPr sz="3000" spc="-15" dirty="0">
                <a:latin typeface="Calibri"/>
                <a:cs typeface="Calibri"/>
              </a:rPr>
              <a:t>sadržaja</a:t>
            </a:r>
            <a:endParaRPr sz="30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155065" y="551175"/>
            <a:ext cx="6801484" cy="70104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pc="-35" dirty="0"/>
              <a:t>K</a:t>
            </a:r>
            <a:r>
              <a:rPr spc="-10" dirty="0"/>
              <a:t>a</a:t>
            </a:r>
            <a:r>
              <a:rPr spc="-35" dirty="0"/>
              <a:t>r</a:t>
            </a:r>
            <a:r>
              <a:rPr spc="-10" dirty="0"/>
              <a:t>a</a:t>
            </a:r>
            <a:r>
              <a:rPr spc="20" dirty="0"/>
              <a:t>k</a:t>
            </a:r>
            <a:r>
              <a:rPr spc="-50" dirty="0"/>
              <a:t>t</a:t>
            </a:r>
            <a:r>
              <a:rPr spc="-20" dirty="0"/>
              <a:t>e</a:t>
            </a:r>
            <a:r>
              <a:rPr spc="35" dirty="0"/>
              <a:t>ri</a:t>
            </a:r>
            <a:r>
              <a:rPr spc="-70" dirty="0"/>
              <a:t>s</a:t>
            </a:r>
            <a:r>
              <a:rPr spc="25" dirty="0"/>
              <a:t>t</a:t>
            </a:r>
            <a:r>
              <a:rPr spc="35" dirty="0"/>
              <a:t>i</a:t>
            </a:r>
            <a:r>
              <a:rPr spc="-130" dirty="0"/>
              <a:t>k</a:t>
            </a:r>
            <a:r>
              <a:rPr spc="10" dirty="0"/>
              <a:t>e</a:t>
            </a:r>
            <a:r>
              <a:rPr spc="-530" dirty="0">
                <a:latin typeface="Times New Roman"/>
                <a:cs typeface="Times New Roman"/>
              </a:rPr>
              <a:t> </a:t>
            </a:r>
            <a:r>
              <a:rPr spc="-55" dirty="0"/>
              <a:t>k</a:t>
            </a:r>
            <a:r>
              <a:rPr spc="-10" dirty="0"/>
              <a:t>a</a:t>
            </a:r>
            <a:r>
              <a:rPr spc="10" dirty="0"/>
              <a:t>d</a:t>
            </a:r>
            <a:r>
              <a:rPr spc="-35" dirty="0"/>
              <a:t>r</a:t>
            </a:r>
            <a:r>
              <a:rPr spc="10" dirty="0"/>
              <a:t>a</a:t>
            </a:r>
            <a:r>
              <a:rPr spc="-220" dirty="0">
                <a:latin typeface="Times New Roman"/>
                <a:cs typeface="Times New Roman"/>
              </a:rPr>
              <a:t> </a:t>
            </a:r>
            <a:r>
              <a:rPr spc="5" dirty="0"/>
              <a:t>-</a:t>
            </a:r>
            <a:r>
              <a:rPr spc="-135" dirty="0">
                <a:latin typeface="Times New Roman"/>
                <a:cs typeface="Times New Roman"/>
              </a:rPr>
              <a:t> </a:t>
            </a:r>
            <a:r>
              <a:rPr spc="5" dirty="0"/>
              <a:t>O</a:t>
            </a:r>
            <a:r>
              <a:rPr spc="15" dirty="0"/>
              <a:t>b</a:t>
            </a:r>
            <a:r>
              <a:rPr spc="-5" dirty="0"/>
              <a:t>j</a:t>
            </a:r>
            <a:r>
              <a:rPr spc="-20" dirty="0"/>
              <a:t>e</a:t>
            </a:r>
            <a:r>
              <a:rPr spc="20" dirty="0"/>
              <a:t>k</a:t>
            </a:r>
            <a:r>
              <a:rPr spc="25" dirty="0"/>
              <a:t>t</a:t>
            </a:r>
            <a:r>
              <a:rPr spc="40" dirty="0"/>
              <a:t>i</a:t>
            </a:r>
            <a:r>
              <a:rPr spc="10" dirty="0"/>
              <a:t>v</a:t>
            </a:r>
          </a:p>
        </p:txBody>
      </p:sp>
      <p:sp>
        <p:nvSpPr>
          <p:cNvPr id="3" name="object 3"/>
          <p:cNvSpPr/>
          <p:nvPr/>
        </p:nvSpPr>
        <p:spPr>
          <a:xfrm>
            <a:off x="457200" y="1600154"/>
            <a:ext cx="8229600" cy="4526280"/>
          </a:xfrm>
          <a:custGeom>
            <a:avLst/>
            <a:gdLst/>
            <a:ahLst/>
            <a:cxnLst/>
            <a:rect l="l" t="t" r="r" b="b"/>
            <a:pathLst>
              <a:path w="8229600" h="4526280">
                <a:moveTo>
                  <a:pt x="0" y="4526005"/>
                </a:moveTo>
                <a:lnTo>
                  <a:pt x="8229599" y="4526005"/>
                </a:lnTo>
                <a:lnTo>
                  <a:pt x="8229599" y="0"/>
                </a:lnTo>
                <a:lnTo>
                  <a:pt x="0" y="0"/>
                </a:lnTo>
                <a:lnTo>
                  <a:pt x="0" y="4526005"/>
                </a:lnTo>
                <a:close/>
              </a:path>
            </a:pathLst>
          </a:custGeom>
          <a:ln w="9534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534030" y="1645852"/>
            <a:ext cx="7804784" cy="3035935"/>
          </a:xfrm>
          <a:prstGeom prst="rect">
            <a:avLst/>
          </a:prstGeom>
        </p:spPr>
        <p:txBody>
          <a:bodyPr vert="horz" wrap="square" lIns="0" tIns="21590" rIns="0" bIns="0" rtlCol="0">
            <a:spAutoFit/>
          </a:bodyPr>
          <a:lstStyle/>
          <a:p>
            <a:pPr marL="355600" marR="617855" indent="-343535">
              <a:lnSpc>
                <a:spcPct val="98800"/>
              </a:lnSpc>
              <a:spcBef>
                <a:spcPts val="170"/>
              </a:spcBef>
              <a:buFont typeface="Arial MT"/>
              <a:buChar char="•"/>
              <a:tabLst>
                <a:tab pos="355600" algn="l"/>
                <a:tab pos="356235" algn="l"/>
              </a:tabLst>
            </a:pPr>
            <a:r>
              <a:rPr sz="3200" spc="-5" dirty="0">
                <a:latin typeface="Calibri"/>
                <a:cs typeface="Calibri"/>
              </a:rPr>
              <a:t>Široki </a:t>
            </a:r>
            <a:r>
              <a:rPr sz="3200" spc="15" dirty="0">
                <a:latin typeface="Calibri"/>
                <a:cs typeface="Calibri"/>
              </a:rPr>
              <a:t>objektiv: </a:t>
            </a:r>
            <a:r>
              <a:rPr sz="3200" spc="65" dirty="0">
                <a:latin typeface="Calibri"/>
                <a:cs typeface="Calibri"/>
              </a:rPr>
              <a:t>dubina </a:t>
            </a:r>
            <a:r>
              <a:rPr sz="3200" spc="5" dirty="0">
                <a:latin typeface="Calibri"/>
                <a:cs typeface="Calibri"/>
              </a:rPr>
              <a:t>i </a:t>
            </a:r>
            <a:r>
              <a:rPr sz="3200" spc="15" dirty="0">
                <a:latin typeface="Calibri"/>
                <a:cs typeface="Calibri"/>
              </a:rPr>
              <a:t>širina </a:t>
            </a:r>
            <a:r>
              <a:rPr sz="3200" spc="-10" dirty="0">
                <a:latin typeface="Calibri"/>
                <a:cs typeface="Calibri"/>
              </a:rPr>
              <a:t>prostora, </a:t>
            </a:r>
            <a:r>
              <a:rPr sz="3200" spc="-5" dirty="0">
                <a:latin typeface="Calibri"/>
                <a:cs typeface="Calibri"/>
              </a:rPr>
              <a:t> </a:t>
            </a:r>
            <a:r>
              <a:rPr sz="3200" dirty="0">
                <a:latin typeface="Calibri"/>
                <a:cs typeface="Calibri"/>
              </a:rPr>
              <a:t>grandioznost,</a:t>
            </a:r>
            <a:r>
              <a:rPr sz="3200" spc="-320" dirty="0">
                <a:latin typeface="Calibri"/>
                <a:cs typeface="Calibri"/>
              </a:rPr>
              <a:t> </a:t>
            </a:r>
            <a:r>
              <a:rPr sz="3200" spc="5" dirty="0">
                <a:latin typeface="Calibri"/>
                <a:cs typeface="Calibri"/>
              </a:rPr>
              <a:t>izobličena</a:t>
            </a:r>
            <a:r>
              <a:rPr sz="3200" spc="-385" dirty="0">
                <a:latin typeface="Calibri"/>
                <a:cs typeface="Calibri"/>
              </a:rPr>
              <a:t> </a:t>
            </a:r>
            <a:r>
              <a:rPr sz="3200" spc="-5" dirty="0">
                <a:latin typeface="Calibri"/>
                <a:cs typeface="Calibri"/>
              </a:rPr>
              <a:t>perspektiva,</a:t>
            </a:r>
            <a:r>
              <a:rPr sz="3200" spc="-395" dirty="0">
                <a:latin typeface="Calibri"/>
                <a:cs typeface="Calibri"/>
              </a:rPr>
              <a:t> </a:t>
            </a:r>
            <a:r>
              <a:rPr sz="3200" spc="-25" dirty="0">
                <a:latin typeface="Calibri"/>
                <a:cs typeface="Calibri"/>
              </a:rPr>
              <a:t>veća </a:t>
            </a:r>
            <a:r>
              <a:rPr sz="3200" spc="-710" dirty="0">
                <a:latin typeface="Calibri"/>
                <a:cs typeface="Calibri"/>
              </a:rPr>
              <a:t> </a:t>
            </a:r>
            <a:r>
              <a:rPr sz="3200" spc="40" dirty="0">
                <a:latin typeface="Calibri"/>
                <a:cs typeface="Calibri"/>
              </a:rPr>
              <a:t>dubinska</a:t>
            </a:r>
            <a:r>
              <a:rPr sz="3200" spc="-470" dirty="0">
                <a:latin typeface="Calibri"/>
                <a:cs typeface="Calibri"/>
              </a:rPr>
              <a:t> </a:t>
            </a:r>
            <a:r>
              <a:rPr sz="3200" spc="25" dirty="0">
                <a:latin typeface="Calibri"/>
                <a:cs typeface="Calibri"/>
              </a:rPr>
              <a:t>oštrina.</a:t>
            </a:r>
            <a:endParaRPr sz="3200">
              <a:latin typeface="Calibri"/>
              <a:cs typeface="Calibri"/>
            </a:endParaRPr>
          </a:p>
          <a:p>
            <a:pPr marL="355600" marR="5080" indent="-343535">
              <a:lnSpc>
                <a:spcPts val="3829"/>
              </a:lnSpc>
              <a:spcBef>
                <a:spcPts val="860"/>
              </a:spcBef>
              <a:buFont typeface="Arial MT"/>
              <a:buChar char="•"/>
              <a:tabLst>
                <a:tab pos="355600" algn="l"/>
                <a:tab pos="356235" algn="l"/>
              </a:tabLst>
            </a:pPr>
            <a:r>
              <a:rPr sz="3200" spc="45" dirty="0">
                <a:latin typeface="Calibri"/>
                <a:cs typeface="Calibri"/>
              </a:rPr>
              <a:t>U</a:t>
            </a:r>
            <a:r>
              <a:rPr sz="3200" spc="20" dirty="0">
                <a:latin typeface="Calibri"/>
                <a:cs typeface="Calibri"/>
              </a:rPr>
              <a:t>s</a:t>
            </a:r>
            <a:r>
              <a:rPr sz="3200" spc="40" dirty="0">
                <a:latin typeface="Calibri"/>
                <a:cs typeface="Calibri"/>
              </a:rPr>
              <a:t>k</a:t>
            </a:r>
            <a:r>
              <a:rPr sz="3200" spc="5" dirty="0">
                <a:latin typeface="Calibri"/>
                <a:cs typeface="Calibri"/>
              </a:rPr>
              <a:t>i</a:t>
            </a:r>
            <a:r>
              <a:rPr sz="3200" spc="-270" dirty="0">
                <a:latin typeface="Times New Roman"/>
                <a:cs typeface="Times New Roman"/>
              </a:rPr>
              <a:t> </a:t>
            </a:r>
            <a:r>
              <a:rPr sz="3200" spc="35" dirty="0">
                <a:latin typeface="Calibri"/>
                <a:cs typeface="Calibri"/>
              </a:rPr>
              <a:t>o</a:t>
            </a:r>
            <a:r>
              <a:rPr sz="3200" spc="45" dirty="0">
                <a:latin typeface="Calibri"/>
                <a:cs typeface="Calibri"/>
              </a:rPr>
              <a:t>b</a:t>
            </a:r>
            <a:r>
              <a:rPr sz="3200" spc="-20" dirty="0">
                <a:latin typeface="Calibri"/>
                <a:cs typeface="Calibri"/>
              </a:rPr>
              <a:t>j</a:t>
            </a:r>
            <a:r>
              <a:rPr sz="3200" spc="-25" dirty="0">
                <a:latin typeface="Calibri"/>
                <a:cs typeface="Calibri"/>
              </a:rPr>
              <a:t>e</a:t>
            </a:r>
            <a:r>
              <a:rPr sz="3200" spc="40" dirty="0">
                <a:latin typeface="Calibri"/>
                <a:cs typeface="Calibri"/>
              </a:rPr>
              <a:t>k</a:t>
            </a:r>
            <a:r>
              <a:rPr sz="3200" spc="-20" dirty="0">
                <a:latin typeface="Calibri"/>
                <a:cs typeface="Calibri"/>
              </a:rPr>
              <a:t>t</a:t>
            </a:r>
            <a:r>
              <a:rPr sz="3200" spc="10" dirty="0">
                <a:latin typeface="Calibri"/>
                <a:cs typeface="Calibri"/>
              </a:rPr>
              <a:t>i</a:t>
            </a:r>
            <a:r>
              <a:rPr sz="3200" spc="-25" dirty="0">
                <a:latin typeface="Calibri"/>
                <a:cs typeface="Calibri"/>
              </a:rPr>
              <a:t>v</a:t>
            </a:r>
            <a:r>
              <a:rPr sz="3200" spc="5" dirty="0">
                <a:latin typeface="Calibri"/>
                <a:cs typeface="Calibri"/>
              </a:rPr>
              <a:t>:</a:t>
            </a:r>
            <a:r>
              <a:rPr sz="3200" spc="-240" dirty="0">
                <a:latin typeface="Times New Roman"/>
                <a:cs typeface="Times New Roman"/>
              </a:rPr>
              <a:t> </a:t>
            </a:r>
            <a:r>
              <a:rPr sz="3200" spc="45" dirty="0">
                <a:latin typeface="Calibri"/>
                <a:cs typeface="Calibri"/>
              </a:rPr>
              <a:t>n</a:t>
            </a:r>
            <a:r>
              <a:rPr sz="3200" spc="-15" dirty="0">
                <a:latin typeface="Calibri"/>
                <a:cs typeface="Calibri"/>
              </a:rPr>
              <a:t>em</a:t>
            </a:r>
            <a:r>
              <a:rPr sz="3200" spc="10" dirty="0">
                <a:latin typeface="Calibri"/>
                <a:cs typeface="Calibri"/>
              </a:rPr>
              <a:t>a</a:t>
            </a:r>
            <a:r>
              <a:rPr sz="3200" spc="-175" dirty="0">
                <a:latin typeface="Times New Roman"/>
                <a:cs typeface="Times New Roman"/>
              </a:rPr>
              <a:t> </a:t>
            </a:r>
            <a:r>
              <a:rPr sz="3200" spc="35" dirty="0">
                <a:latin typeface="Calibri"/>
                <a:cs typeface="Calibri"/>
              </a:rPr>
              <a:t>o</a:t>
            </a:r>
            <a:r>
              <a:rPr sz="3200" spc="20" dirty="0">
                <a:latin typeface="Calibri"/>
                <a:cs typeface="Calibri"/>
              </a:rPr>
              <a:t>s</a:t>
            </a:r>
            <a:r>
              <a:rPr sz="3200" spc="-25" dirty="0">
                <a:latin typeface="Calibri"/>
                <a:cs typeface="Calibri"/>
              </a:rPr>
              <a:t>e</a:t>
            </a:r>
            <a:r>
              <a:rPr sz="3200" spc="-5" dirty="0">
                <a:latin typeface="Calibri"/>
                <a:cs typeface="Calibri"/>
              </a:rPr>
              <a:t>ć</a:t>
            </a:r>
            <a:r>
              <a:rPr sz="3200" spc="35" dirty="0">
                <a:latin typeface="Calibri"/>
                <a:cs typeface="Calibri"/>
              </a:rPr>
              <a:t>a</a:t>
            </a:r>
            <a:r>
              <a:rPr sz="3200" spc="-20" dirty="0">
                <a:latin typeface="Calibri"/>
                <a:cs typeface="Calibri"/>
              </a:rPr>
              <a:t>j</a:t>
            </a:r>
            <a:r>
              <a:rPr sz="3200" spc="10" dirty="0">
                <a:latin typeface="Calibri"/>
                <a:cs typeface="Calibri"/>
              </a:rPr>
              <a:t>a</a:t>
            </a:r>
            <a:r>
              <a:rPr sz="3200" spc="-245" dirty="0">
                <a:latin typeface="Times New Roman"/>
                <a:cs typeface="Times New Roman"/>
              </a:rPr>
              <a:t> </a:t>
            </a:r>
            <a:r>
              <a:rPr sz="3200" spc="40" dirty="0">
                <a:latin typeface="Calibri"/>
                <a:cs typeface="Calibri"/>
              </a:rPr>
              <a:t>du</a:t>
            </a:r>
            <a:r>
              <a:rPr sz="3200" spc="45" dirty="0">
                <a:latin typeface="Calibri"/>
                <a:cs typeface="Calibri"/>
              </a:rPr>
              <a:t>b</a:t>
            </a:r>
            <a:r>
              <a:rPr sz="3200" spc="10" dirty="0">
                <a:latin typeface="Calibri"/>
                <a:cs typeface="Calibri"/>
              </a:rPr>
              <a:t>i</a:t>
            </a:r>
            <a:r>
              <a:rPr sz="3200" spc="45" dirty="0">
                <a:latin typeface="Calibri"/>
                <a:cs typeface="Calibri"/>
              </a:rPr>
              <a:t>n</a:t>
            </a:r>
            <a:r>
              <a:rPr sz="3200" spc="-20" dirty="0">
                <a:latin typeface="Calibri"/>
                <a:cs typeface="Calibri"/>
              </a:rPr>
              <a:t>e</a:t>
            </a:r>
            <a:r>
              <a:rPr sz="3200" spc="5" dirty="0">
                <a:latin typeface="Calibri"/>
                <a:cs typeface="Calibri"/>
              </a:rPr>
              <a:t>,</a:t>
            </a:r>
            <a:r>
              <a:rPr sz="3200" spc="-335" dirty="0">
                <a:latin typeface="Times New Roman"/>
                <a:cs typeface="Times New Roman"/>
              </a:rPr>
              <a:t> </a:t>
            </a:r>
            <a:r>
              <a:rPr sz="3200" spc="-20" dirty="0">
                <a:latin typeface="Calibri"/>
                <a:cs typeface="Calibri"/>
              </a:rPr>
              <a:t>e</a:t>
            </a:r>
            <a:r>
              <a:rPr sz="3200" spc="10" dirty="0">
                <a:latin typeface="Calibri"/>
                <a:cs typeface="Calibri"/>
              </a:rPr>
              <a:t>l</a:t>
            </a:r>
            <a:r>
              <a:rPr sz="3200" spc="-25" dirty="0">
                <a:latin typeface="Calibri"/>
                <a:cs typeface="Calibri"/>
              </a:rPr>
              <a:t>e</a:t>
            </a:r>
            <a:r>
              <a:rPr sz="3200" spc="-10" dirty="0">
                <a:latin typeface="Calibri"/>
                <a:cs typeface="Calibri"/>
              </a:rPr>
              <a:t>m</a:t>
            </a:r>
            <a:r>
              <a:rPr sz="3200" spc="-25" dirty="0">
                <a:latin typeface="Calibri"/>
                <a:cs typeface="Calibri"/>
              </a:rPr>
              <a:t>e</a:t>
            </a:r>
            <a:r>
              <a:rPr sz="3200" spc="45" dirty="0">
                <a:latin typeface="Calibri"/>
                <a:cs typeface="Calibri"/>
              </a:rPr>
              <a:t>n</a:t>
            </a:r>
            <a:r>
              <a:rPr sz="3200" spc="-20" dirty="0">
                <a:latin typeface="Calibri"/>
                <a:cs typeface="Calibri"/>
              </a:rPr>
              <a:t>t</a:t>
            </a:r>
            <a:r>
              <a:rPr sz="3200" spc="5" dirty="0">
                <a:latin typeface="Calibri"/>
                <a:cs typeface="Calibri"/>
              </a:rPr>
              <a:t>i </a:t>
            </a:r>
            <a:r>
              <a:rPr sz="3200" spc="5" dirty="0">
                <a:latin typeface="Times New Roman"/>
                <a:cs typeface="Times New Roman"/>
              </a:rPr>
              <a:t> </a:t>
            </a:r>
            <a:r>
              <a:rPr sz="3200" spc="25" dirty="0">
                <a:latin typeface="Calibri"/>
                <a:cs typeface="Calibri"/>
              </a:rPr>
              <a:t>bliži, </a:t>
            </a:r>
            <a:r>
              <a:rPr sz="3200" spc="30" dirty="0">
                <a:latin typeface="Calibri"/>
                <a:cs typeface="Calibri"/>
              </a:rPr>
              <a:t>manja </a:t>
            </a:r>
            <a:r>
              <a:rPr sz="3200" spc="40" dirty="0">
                <a:latin typeface="Calibri"/>
                <a:cs typeface="Calibri"/>
              </a:rPr>
              <a:t>dubinska </a:t>
            </a:r>
            <a:r>
              <a:rPr sz="3200" spc="25" dirty="0">
                <a:latin typeface="Calibri"/>
                <a:cs typeface="Calibri"/>
              </a:rPr>
              <a:t>oštrina, </a:t>
            </a:r>
            <a:r>
              <a:rPr sz="3200" spc="30" dirty="0">
                <a:latin typeface="Calibri"/>
                <a:cs typeface="Calibri"/>
              </a:rPr>
              <a:t>blagostslike, </a:t>
            </a:r>
            <a:r>
              <a:rPr sz="3200" spc="35" dirty="0">
                <a:latin typeface="Calibri"/>
                <a:cs typeface="Calibri"/>
              </a:rPr>
              <a:t> </a:t>
            </a:r>
            <a:r>
              <a:rPr sz="3200" spc="15" dirty="0">
                <a:latin typeface="Calibri"/>
                <a:cs typeface="Calibri"/>
              </a:rPr>
              <a:t>istaknutostfokusiranogelementa.</a:t>
            </a:r>
            <a:endParaRPr sz="3200">
              <a:latin typeface="Calibri"/>
              <a:cs typeface="Calibri"/>
            </a:endParaRPr>
          </a:p>
        </p:txBody>
      </p:sp>
      <p:pic>
        <p:nvPicPr>
          <p:cNvPr id="5" name="object 5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516258" y="4293083"/>
            <a:ext cx="1743584" cy="1684653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355091" y="551175"/>
            <a:ext cx="6414770" cy="70104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pc="-35" dirty="0"/>
              <a:t>K</a:t>
            </a:r>
            <a:r>
              <a:rPr spc="-10" dirty="0"/>
              <a:t>a</a:t>
            </a:r>
            <a:r>
              <a:rPr spc="-35" dirty="0"/>
              <a:t>r</a:t>
            </a:r>
            <a:r>
              <a:rPr spc="-10" dirty="0"/>
              <a:t>a</a:t>
            </a:r>
            <a:r>
              <a:rPr spc="20" dirty="0"/>
              <a:t>k</a:t>
            </a:r>
            <a:r>
              <a:rPr spc="-50" dirty="0"/>
              <a:t>t</a:t>
            </a:r>
            <a:r>
              <a:rPr spc="-20" dirty="0"/>
              <a:t>e</a:t>
            </a:r>
            <a:r>
              <a:rPr spc="35" dirty="0"/>
              <a:t>ri</a:t>
            </a:r>
            <a:r>
              <a:rPr spc="-75" dirty="0"/>
              <a:t>s</a:t>
            </a:r>
            <a:r>
              <a:rPr spc="25" dirty="0"/>
              <a:t>t</a:t>
            </a:r>
            <a:r>
              <a:rPr spc="40" dirty="0"/>
              <a:t>i</a:t>
            </a:r>
            <a:r>
              <a:rPr spc="-130" dirty="0"/>
              <a:t>k</a:t>
            </a:r>
            <a:r>
              <a:rPr spc="10" dirty="0"/>
              <a:t>e</a:t>
            </a:r>
            <a:r>
              <a:rPr spc="-530" dirty="0">
                <a:latin typeface="Times New Roman"/>
                <a:cs typeface="Times New Roman"/>
              </a:rPr>
              <a:t> </a:t>
            </a:r>
            <a:r>
              <a:rPr spc="-55" dirty="0"/>
              <a:t>k</a:t>
            </a:r>
            <a:r>
              <a:rPr spc="-15" dirty="0"/>
              <a:t>a</a:t>
            </a:r>
            <a:r>
              <a:rPr spc="10" dirty="0"/>
              <a:t>d</a:t>
            </a:r>
            <a:r>
              <a:rPr spc="-35" dirty="0"/>
              <a:t>r</a:t>
            </a:r>
            <a:r>
              <a:rPr spc="10" dirty="0"/>
              <a:t>a</a:t>
            </a:r>
            <a:r>
              <a:rPr spc="-220" dirty="0">
                <a:latin typeface="Times New Roman"/>
                <a:cs typeface="Times New Roman"/>
              </a:rPr>
              <a:t> </a:t>
            </a:r>
            <a:r>
              <a:rPr spc="5" dirty="0"/>
              <a:t>-</a:t>
            </a:r>
            <a:r>
              <a:rPr spc="-130" dirty="0">
                <a:latin typeface="Times New Roman"/>
                <a:cs typeface="Times New Roman"/>
              </a:rPr>
              <a:t> </a:t>
            </a:r>
            <a:r>
              <a:rPr spc="10" dirty="0"/>
              <a:t>R</a:t>
            </a:r>
            <a:r>
              <a:rPr spc="-10" dirty="0"/>
              <a:t>a</a:t>
            </a:r>
            <a:r>
              <a:rPr spc="-55" dirty="0"/>
              <a:t>k</a:t>
            </a:r>
            <a:r>
              <a:rPr spc="15" dirty="0"/>
              <a:t>u</a:t>
            </a:r>
            <a:r>
              <a:rPr spc="-35" dirty="0"/>
              <a:t>r</a:t>
            </a:r>
            <a:r>
              <a:rPr spc="10" dirty="0"/>
              <a:t>s</a:t>
            </a:r>
          </a:p>
        </p:txBody>
      </p:sp>
      <p:sp>
        <p:nvSpPr>
          <p:cNvPr id="3" name="object 3"/>
          <p:cNvSpPr/>
          <p:nvPr/>
        </p:nvSpPr>
        <p:spPr>
          <a:xfrm>
            <a:off x="457200" y="1600151"/>
            <a:ext cx="8229600" cy="4526280"/>
          </a:xfrm>
          <a:custGeom>
            <a:avLst/>
            <a:gdLst/>
            <a:ahLst/>
            <a:cxnLst/>
            <a:rect l="l" t="t" r="r" b="b"/>
            <a:pathLst>
              <a:path w="8229600" h="4526280">
                <a:moveTo>
                  <a:pt x="0" y="4526279"/>
                </a:moveTo>
                <a:lnTo>
                  <a:pt x="8229599" y="4526279"/>
                </a:lnTo>
                <a:lnTo>
                  <a:pt x="8229599" y="0"/>
                </a:lnTo>
                <a:lnTo>
                  <a:pt x="0" y="0"/>
                </a:lnTo>
                <a:lnTo>
                  <a:pt x="0" y="4526279"/>
                </a:lnTo>
                <a:close/>
              </a:path>
            </a:pathLst>
          </a:custGeom>
          <a:ln w="9534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530856" y="1560825"/>
            <a:ext cx="7526020" cy="995044"/>
          </a:xfrm>
          <a:prstGeom prst="rect">
            <a:avLst/>
          </a:prstGeom>
        </p:spPr>
        <p:txBody>
          <a:bodyPr vert="horz" wrap="square" lIns="0" tIns="39370" rIns="0" bIns="0" rtlCol="0">
            <a:spAutoFit/>
          </a:bodyPr>
          <a:lstStyle/>
          <a:p>
            <a:pPr marL="355600" marR="5080" indent="-343535">
              <a:lnSpc>
                <a:spcPts val="3760"/>
              </a:lnSpc>
              <a:spcBef>
                <a:spcPts val="310"/>
              </a:spcBef>
              <a:buFont typeface="Arial MT"/>
              <a:buChar char="•"/>
              <a:tabLst>
                <a:tab pos="355600" algn="l"/>
                <a:tab pos="356235" algn="l"/>
              </a:tabLst>
            </a:pPr>
            <a:r>
              <a:rPr sz="3200" b="1" spc="-5" dirty="0">
                <a:latin typeface="Calibri"/>
                <a:cs typeface="Calibri"/>
              </a:rPr>
              <a:t>Ra</a:t>
            </a:r>
            <a:r>
              <a:rPr sz="3200" b="1" spc="-114" dirty="0">
                <a:latin typeface="Calibri"/>
                <a:cs typeface="Calibri"/>
              </a:rPr>
              <a:t>k</a:t>
            </a:r>
            <a:r>
              <a:rPr sz="3200" b="1" spc="5" dirty="0">
                <a:latin typeface="Calibri"/>
                <a:cs typeface="Calibri"/>
              </a:rPr>
              <a:t>u</a:t>
            </a:r>
            <a:r>
              <a:rPr sz="3200" b="1" spc="-165" dirty="0">
                <a:latin typeface="Calibri"/>
                <a:cs typeface="Calibri"/>
              </a:rPr>
              <a:t>r</a:t>
            </a:r>
            <a:r>
              <a:rPr sz="3200" b="1" spc="10" dirty="0">
                <a:latin typeface="Calibri"/>
                <a:cs typeface="Calibri"/>
              </a:rPr>
              <a:t>s</a:t>
            </a:r>
            <a:r>
              <a:rPr sz="3200" spc="-65" dirty="0">
                <a:latin typeface="Times New Roman"/>
                <a:cs typeface="Times New Roman"/>
              </a:rPr>
              <a:t> </a:t>
            </a:r>
            <a:r>
              <a:rPr sz="3200" spc="-20" dirty="0">
                <a:latin typeface="Calibri"/>
                <a:cs typeface="Calibri"/>
              </a:rPr>
              <a:t>j</a:t>
            </a:r>
            <a:r>
              <a:rPr sz="3200" spc="10" dirty="0">
                <a:latin typeface="Calibri"/>
                <a:cs typeface="Calibri"/>
              </a:rPr>
              <a:t>e</a:t>
            </a:r>
            <a:r>
              <a:rPr sz="3200" spc="-160" dirty="0">
                <a:latin typeface="Times New Roman"/>
                <a:cs typeface="Times New Roman"/>
              </a:rPr>
              <a:t> </a:t>
            </a:r>
            <a:r>
              <a:rPr sz="3200" spc="120" dirty="0">
                <a:latin typeface="Calibri"/>
                <a:cs typeface="Calibri"/>
              </a:rPr>
              <a:t>p</a:t>
            </a:r>
            <a:r>
              <a:rPr sz="3200" spc="35" dirty="0">
                <a:latin typeface="Calibri"/>
                <a:cs typeface="Calibri"/>
              </a:rPr>
              <a:t>o</a:t>
            </a:r>
            <a:r>
              <a:rPr sz="3200" spc="15" dirty="0">
                <a:latin typeface="Calibri"/>
                <a:cs typeface="Calibri"/>
              </a:rPr>
              <a:t>l</a:t>
            </a:r>
            <a:r>
              <a:rPr sz="3200" spc="-114" dirty="0">
                <a:latin typeface="Calibri"/>
                <a:cs typeface="Calibri"/>
              </a:rPr>
              <a:t>o</a:t>
            </a:r>
            <a:r>
              <a:rPr sz="3200" spc="-140" dirty="0">
                <a:latin typeface="Calibri"/>
                <a:cs typeface="Calibri"/>
              </a:rPr>
              <a:t>ž</a:t>
            </a:r>
            <a:r>
              <a:rPr sz="3200" spc="40" dirty="0">
                <a:latin typeface="Calibri"/>
                <a:cs typeface="Calibri"/>
              </a:rPr>
              <a:t>a</a:t>
            </a:r>
            <a:r>
              <a:rPr sz="3200" spc="5" dirty="0">
                <a:latin typeface="Calibri"/>
                <a:cs typeface="Calibri"/>
              </a:rPr>
              <a:t>j</a:t>
            </a:r>
            <a:r>
              <a:rPr sz="3200" spc="-300" dirty="0">
                <a:latin typeface="Times New Roman"/>
                <a:cs typeface="Times New Roman"/>
              </a:rPr>
              <a:t> </a:t>
            </a:r>
            <a:r>
              <a:rPr sz="3200" spc="-110" dirty="0">
                <a:latin typeface="Calibri"/>
                <a:cs typeface="Calibri"/>
              </a:rPr>
              <a:t>k</a:t>
            </a:r>
            <a:r>
              <a:rPr sz="3200" spc="35" dirty="0">
                <a:latin typeface="Calibri"/>
                <a:cs typeface="Calibri"/>
              </a:rPr>
              <a:t>a</a:t>
            </a:r>
            <a:r>
              <a:rPr sz="3200" spc="-15" dirty="0">
                <a:latin typeface="Calibri"/>
                <a:cs typeface="Calibri"/>
              </a:rPr>
              <a:t>me</a:t>
            </a:r>
            <a:r>
              <a:rPr sz="3200" spc="-145" dirty="0">
                <a:latin typeface="Calibri"/>
                <a:cs typeface="Calibri"/>
              </a:rPr>
              <a:t>r</a:t>
            </a:r>
            <a:r>
              <a:rPr sz="3200" spc="10" dirty="0">
                <a:latin typeface="Calibri"/>
                <a:cs typeface="Calibri"/>
              </a:rPr>
              <a:t>e</a:t>
            </a:r>
            <a:r>
              <a:rPr sz="3200" spc="-155" dirty="0">
                <a:latin typeface="Times New Roman"/>
                <a:cs typeface="Times New Roman"/>
              </a:rPr>
              <a:t> </a:t>
            </a:r>
            <a:r>
              <a:rPr sz="3200" spc="120" dirty="0">
                <a:latin typeface="Calibri"/>
                <a:cs typeface="Calibri"/>
              </a:rPr>
              <a:t>p</a:t>
            </a:r>
            <a:r>
              <a:rPr sz="3200" spc="15" dirty="0">
                <a:latin typeface="Calibri"/>
                <a:cs typeface="Calibri"/>
              </a:rPr>
              <a:t>o</a:t>
            </a:r>
            <a:r>
              <a:rPr sz="3200" spc="-180" dirty="0">
                <a:latin typeface="Times New Roman"/>
                <a:cs typeface="Times New Roman"/>
              </a:rPr>
              <a:t> </a:t>
            </a:r>
            <a:r>
              <a:rPr sz="3200" spc="-100" dirty="0">
                <a:latin typeface="Calibri"/>
                <a:cs typeface="Calibri"/>
              </a:rPr>
              <a:t>v</a:t>
            </a:r>
            <a:r>
              <a:rPr sz="3200" spc="10" dirty="0">
                <a:latin typeface="Calibri"/>
                <a:cs typeface="Calibri"/>
              </a:rPr>
              <a:t>i</a:t>
            </a:r>
            <a:r>
              <a:rPr sz="3200" spc="15" dirty="0">
                <a:latin typeface="Calibri"/>
                <a:cs typeface="Calibri"/>
              </a:rPr>
              <a:t>si</a:t>
            </a:r>
            <a:r>
              <a:rPr sz="3200" spc="40" dirty="0">
                <a:latin typeface="Calibri"/>
                <a:cs typeface="Calibri"/>
              </a:rPr>
              <a:t>n</a:t>
            </a:r>
            <a:r>
              <a:rPr sz="3200" spc="5" dirty="0">
                <a:latin typeface="Calibri"/>
                <a:cs typeface="Calibri"/>
              </a:rPr>
              <a:t>i</a:t>
            </a:r>
            <a:r>
              <a:rPr sz="3200" spc="-190" dirty="0">
                <a:latin typeface="Times New Roman"/>
                <a:cs typeface="Times New Roman"/>
              </a:rPr>
              <a:t> </a:t>
            </a:r>
            <a:r>
              <a:rPr sz="3200" spc="15" dirty="0">
                <a:latin typeface="Calibri"/>
                <a:cs typeface="Calibri"/>
              </a:rPr>
              <a:t>u</a:t>
            </a:r>
            <a:r>
              <a:rPr sz="3200" spc="-95" dirty="0">
                <a:latin typeface="Times New Roman"/>
                <a:cs typeface="Times New Roman"/>
              </a:rPr>
              <a:t> </a:t>
            </a:r>
            <a:r>
              <a:rPr sz="3200" spc="35" dirty="0">
                <a:latin typeface="Calibri"/>
                <a:cs typeface="Calibri"/>
              </a:rPr>
              <a:t>o</a:t>
            </a:r>
            <a:r>
              <a:rPr sz="3200" spc="114" dirty="0">
                <a:latin typeface="Calibri"/>
                <a:cs typeface="Calibri"/>
              </a:rPr>
              <a:t>d</a:t>
            </a:r>
            <a:r>
              <a:rPr sz="3200" spc="45" dirty="0">
                <a:latin typeface="Calibri"/>
                <a:cs typeface="Calibri"/>
              </a:rPr>
              <a:t>n</a:t>
            </a:r>
            <a:r>
              <a:rPr sz="3200" spc="35" dirty="0">
                <a:latin typeface="Calibri"/>
                <a:cs typeface="Calibri"/>
              </a:rPr>
              <a:t>o</a:t>
            </a:r>
            <a:r>
              <a:rPr sz="3200" spc="20" dirty="0">
                <a:latin typeface="Calibri"/>
                <a:cs typeface="Calibri"/>
              </a:rPr>
              <a:t>s</a:t>
            </a:r>
            <a:r>
              <a:rPr sz="3200" spc="10" dirty="0">
                <a:latin typeface="Calibri"/>
                <a:cs typeface="Calibri"/>
              </a:rPr>
              <a:t>u </a:t>
            </a:r>
            <a:r>
              <a:rPr sz="3200" spc="5" dirty="0">
                <a:latin typeface="Times New Roman"/>
                <a:cs typeface="Times New Roman"/>
              </a:rPr>
              <a:t> </a:t>
            </a:r>
            <a:r>
              <a:rPr sz="3200" spc="120" dirty="0">
                <a:latin typeface="Calibri"/>
                <a:cs typeface="Calibri"/>
              </a:rPr>
              <a:t>n</a:t>
            </a:r>
            <a:r>
              <a:rPr sz="3200" spc="10" dirty="0">
                <a:latin typeface="Calibri"/>
                <a:cs typeface="Calibri"/>
              </a:rPr>
              <a:t>a</a:t>
            </a:r>
            <a:r>
              <a:rPr sz="3200" spc="-175" dirty="0">
                <a:latin typeface="Times New Roman"/>
                <a:cs typeface="Times New Roman"/>
              </a:rPr>
              <a:t> </a:t>
            </a:r>
            <a:r>
              <a:rPr sz="3200" spc="20" dirty="0">
                <a:latin typeface="Calibri"/>
                <a:cs typeface="Calibri"/>
              </a:rPr>
              <a:t>s</a:t>
            </a:r>
            <a:r>
              <a:rPr sz="3200" spc="114" dirty="0">
                <a:latin typeface="Calibri"/>
                <a:cs typeface="Calibri"/>
              </a:rPr>
              <a:t>u</a:t>
            </a:r>
            <a:r>
              <a:rPr sz="3200" spc="120" dirty="0">
                <a:latin typeface="Calibri"/>
                <a:cs typeface="Calibri"/>
              </a:rPr>
              <a:t>b</a:t>
            </a:r>
            <a:r>
              <a:rPr sz="3200" spc="-20" dirty="0">
                <a:latin typeface="Calibri"/>
                <a:cs typeface="Calibri"/>
              </a:rPr>
              <a:t>j</a:t>
            </a:r>
            <a:r>
              <a:rPr sz="3200" spc="-25" dirty="0">
                <a:latin typeface="Calibri"/>
                <a:cs typeface="Calibri"/>
              </a:rPr>
              <a:t>e</a:t>
            </a:r>
            <a:r>
              <a:rPr sz="3200" spc="-110" dirty="0">
                <a:latin typeface="Calibri"/>
                <a:cs typeface="Calibri"/>
              </a:rPr>
              <a:t>k</a:t>
            </a:r>
            <a:r>
              <a:rPr sz="3200" spc="40" dirty="0">
                <a:latin typeface="Calibri"/>
                <a:cs typeface="Calibri"/>
              </a:rPr>
              <a:t>a</a:t>
            </a:r>
            <a:r>
              <a:rPr sz="3200" spc="275" dirty="0">
                <a:latin typeface="Calibri"/>
                <a:cs typeface="Calibri"/>
              </a:rPr>
              <a:t>t</a:t>
            </a:r>
            <a:r>
              <a:rPr sz="3200" spc="-110" dirty="0">
                <a:latin typeface="Calibri"/>
                <a:cs typeface="Calibri"/>
              </a:rPr>
              <a:t>k</a:t>
            </a:r>
            <a:r>
              <a:rPr sz="3200" spc="35" dirty="0">
                <a:latin typeface="Calibri"/>
                <a:cs typeface="Calibri"/>
              </a:rPr>
              <a:t>o</a:t>
            </a:r>
            <a:r>
              <a:rPr sz="3200" spc="-20" dirty="0">
                <a:latin typeface="Calibri"/>
                <a:cs typeface="Calibri"/>
              </a:rPr>
              <a:t>j</a:t>
            </a:r>
            <a:r>
              <a:rPr sz="3200" spc="5" dirty="0">
                <a:latin typeface="Calibri"/>
                <a:cs typeface="Calibri"/>
              </a:rPr>
              <a:t>i</a:t>
            </a:r>
            <a:r>
              <a:rPr sz="3200" spc="-270" dirty="0">
                <a:latin typeface="Times New Roman"/>
                <a:cs typeface="Times New Roman"/>
              </a:rPr>
              <a:t> </a:t>
            </a:r>
            <a:r>
              <a:rPr sz="3200" spc="20" dirty="0">
                <a:latin typeface="Calibri"/>
                <a:cs typeface="Calibri"/>
              </a:rPr>
              <a:t>s</a:t>
            </a:r>
            <a:r>
              <a:rPr sz="3200" spc="10" dirty="0">
                <a:latin typeface="Calibri"/>
                <a:cs typeface="Calibri"/>
              </a:rPr>
              <a:t>e</a:t>
            </a:r>
            <a:r>
              <a:rPr sz="3200" spc="-155" dirty="0">
                <a:latin typeface="Times New Roman"/>
                <a:cs typeface="Times New Roman"/>
              </a:rPr>
              <a:t> </a:t>
            </a:r>
            <a:r>
              <a:rPr sz="3200" spc="20" dirty="0">
                <a:latin typeface="Calibri"/>
                <a:cs typeface="Calibri"/>
              </a:rPr>
              <a:t>s</a:t>
            </a:r>
            <a:r>
              <a:rPr sz="3200" spc="120" dirty="0">
                <a:latin typeface="Calibri"/>
                <a:cs typeface="Calibri"/>
              </a:rPr>
              <a:t>n</a:t>
            </a:r>
            <a:r>
              <a:rPr sz="3200" spc="10" dirty="0">
                <a:latin typeface="Calibri"/>
                <a:cs typeface="Calibri"/>
              </a:rPr>
              <a:t>i</a:t>
            </a:r>
            <a:r>
              <a:rPr sz="3200" spc="-10" dirty="0">
                <a:latin typeface="Calibri"/>
                <a:cs typeface="Calibri"/>
              </a:rPr>
              <a:t>m</a:t>
            </a:r>
            <a:r>
              <a:rPr sz="3200" spc="35" dirty="0">
                <a:latin typeface="Calibri"/>
                <a:cs typeface="Calibri"/>
              </a:rPr>
              <a:t>a</a:t>
            </a:r>
            <a:r>
              <a:rPr sz="3200" spc="5" dirty="0">
                <a:latin typeface="Calibri"/>
                <a:cs typeface="Calibri"/>
              </a:rPr>
              <a:t>.</a:t>
            </a:r>
            <a:endParaRPr sz="3200">
              <a:latin typeface="Calibri"/>
              <a:cs typeface="Calibri"/>
            </a:endParaRPr>
          </a:p>
        </p:txBody>
      </p:sp>
      <p:pic>
        <p:nvPicPr>
          <p:cNvPr id="5" name="object 5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059795" y="2833076"/>
            <a:ext cx="2670300" cy="3188604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681733" y="551175"/>
            <a:ext cx="1794510" cy="70104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pc="-75" dirty="0"/>
              <a:t>F</a:t>
            </a:r>
            <a:r>
              <a:rPr spc="5" dirty="0"/>
              <a:t>o</a:t>
            </a:r>
            <a:r>
              <a:rPr spc="40" dirty="0"/>
              <a:t>r</a:t>
            </a:r>
            <a:r>
              <a:rPr spc="10" dirty="0"/>
              <a:t>m</a:t>
            </a:r>
            <a:r>
              <a:rPr spc="-85" dirty="0"/>
              <a:t>a</a:t>
            </a:r>
            <a:r>
              <a:rPr spc="25" dirty="0"/>
              <a:t>t</a:t>
            </a:r>
            <a:r>
              <a:rPr spc="5" dirty="0"/>
              <a:t>i</a:t>
            </a:r>
          </a:p>
        </p:txBody>
      </p:sp>
      <p:sp>
        <p:nvSpPr>
          <p:cNvPr id="3" name="object 3"/>
          <p:cNvSpPr/>
          <p:nvPr/>
        </p:nvSpPr>
        <p:spPr>
          <a:xfrm>
            <a:off x="4623449" y="1725686"/>
            <a:ext cx="2124075" cy="3185795"/>
          </a:xfrm>
          <a:custGeom>
            <a:avLst/>
            <a:gdLst/>
            <a:ahLst/>
            <a:cxnLst/>
            <a:rect l="l" t="t" r="r" b="b"/>
            <a:pathLst>
              <a:path w="2124075" h="3185795">
                <a:moveTo>
                  <a:pt x="0" y="0"/>
                </a:moveTo>
                <a:lnTo>
                  <a:pt x="0" y="2123687"/>
                </a:lnTo>
                <a:lnTo>
                  <a:pt x="1839193" y="3185403"/>
                </a:lnTo>
                <a:lnTo>
                  <a:pt x="1866503" y="3136635"/>
                </a:lnTo>
                <a:lnTo>
                  <a:pt x="1892411" y="3087236"/>
                </a:lnTo>
                <a:lnTo>
                  <a:pt x="1917039" y="3037325"/>
                </a:lnTo>
                <a:lnTo>
                  <a:pt x="1940295" y="2986771"/>
                </a:lnTo>
                <a:lnTo>
                  <a:pt x="1962271" y="2935717"/>
                </a:lnTo>
                <a:lnTo>
                  <a:pt x="1982845" y="2884163"/>
                </a:lnTo>
                <a:lnTo>
                  <a:pt x="2002017" y="2832085"/>
                </a:lnTo>
                <a:lnTo>
                  <a:pt x="2019787" y="2779507"/>
                </a:lnTo>
                <a:lnTo>
                  <a:pt x="2036307" y="2726548"/>
                </a:lnTo>
                <a:lnTo>
                  <a:pt x="2051303" y="2673208"/>
                </a:lnTo>
                <a:lnTo>
                  <a:pt x="2065019" y="2619487"/>
                </a:lnTo>
                <a:lnTo>
                  <a:pt x="2077211" y="2565516"/>
                </a:lnTo>
                <a:lnTo>
                  <a:pt x="2088001" y="2511033"/>
                </a:lnTo>
                <a:lnTo>
                  <a:pt x="2097511" y="2456419"/>
                </a:lnTo>
                <a:lnTo>
                  <a:pt x="2105405" y="2401436"/>
                </a:lnTo>
                <a:lnTo>
                  <a:pt x="2111989" y="2346191"/>
                </a:lnTo>
                <a:lnTo>
                  <a:pt x="2117079" y="2290815"/>
                </a:lnTo>
                <a:lnTo>
                  <a:pt x="2120767" y="2235320"/>
                </a:lnTo>
                <a:lnTo>
                  <a:pt x="2122931" y="2179563"/>
                </a:lnTo>
                <a:lnTo>
                  <a:pt x="2123693" y="2123687"/>
                </a:lnTo>
                <a:lnTo>
                  <a:pt x="2116683" y="1949439"/>
                </a:lnTo>
                <a:lnTo>
                  <a:pt x="2095865" y="1779117"/>
                </a:lnTo>
                <a:lnTo>
                  <a:pt x="2061971" y="1613275"/>
                </a:lnTo>
                <a:lnTo>
                  <a:pt x="2015489" y="1452371"/>
                </a:lnTo>
                <a:lnTo>
                  <a:pt x="1956815" y="1297045"/>
                </a:lnTo>
                <a:lnTo>
                  <a:pt x="1886711" y="1147693"/>
                </a:lnTo>
                <a:lnTo>
                  <a:pt x="1805543" y="1004925"/>
                </a:lnTo>
                <a:lnTo>
                  <a:pt x="1713981" y="869441"/>
                </a:lnTo>
                <a:lnTo>
                  <a:pt x="1612513" y="741547"/>
                </a:lnTo>
                <a:lnTo>
                  <a:pt x="1501627" y="622035"/>
                </a:lnTo>
                <a:lnTo>
                  <a:pt x="1381993" y="511149"/>
                </a:lnTo>
                <a:lnTo>
                  <a:pt x="1254251" y="409681"/>
                </a:lnTo>
                <a:lnTo>
                  <a:pt x="1118615" y="318119"/>
                </a:lnTo>
                <a:lnTo>
                  <a:pt x="975969" y="236981"/>
                </a:lnTo>
                <a:lnTo>
                  <a:pt x="826617" y="166877"/>
                </a:lnTo>
                <a:lnTo>
                  <a:pt x="671169" y="108203"/>
                </a:lnTo>
                <a:lnTo>
                  <a:pt x="510265" y="61721"/>
                </a:lnTo>
                <a:lnTo>
                  <a:pt x="344423" y="27797"/>
                </a:lnTo>
                <a:lnTo>
                  <a:pt x="174223" y="7101"/>
                </a:lnTo>
                <a:lnTo>
                  <a:pt x="0" y="0"/>
                </a:lnTo>
                <a:close/>
              </a:path>
            </a:pathLst>
          </a:custGeom>
          <a:solidFill>
            <a:srgbClr val="FFC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4851657" y="2910519"/>
            <a:ext cx="1294130" cy="76962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4850" spc="-30" dirty="0">
                <a:solidFill>
                  <a:srgbClr val="FFFFFF"/>
                </a:solidFill>
                <a:latin typeface="Calibri"/>
                <a:cs typeface="Calibri"/>
              </a:rPr>
              <a:t>.</a:t>
            </a:r>
            <a:r>
              <a:rPr sz="4850" spc="45" dirty="0">
                <a:solidFill>
                  <a:srgbClr val="FFFFFF"/>
                </a:solidFill>
                <a:latin typeface="Calibri"/>
                <a:cs typeface="Calibri"/>
              </a:rPr>
              <a:t>P</a:t>
            </a:r>
            <a:r>
              <a:rPr sz="4850" spc="20" dirty="0">
                <a:solidFill>
                  <a:srgbClr val="FFFFFF"/>
                </a:solidFill>
                <a:latin typeface="Calibri"/>
                <a:cs typeface="Calibri"/>
              </a:rPr>
              <a:t>NG</a:t>
            </a:r>
            <a:endParaRPr sz="4850">
              <a:latin typeface="Calibri"/>
              <a:cs typeface="Calibri"/>
            </a:endParaRPr>
          </a:p>
        </p:txBody>
      </p:sp>
      <p:grpSp>
        <p:nvGrpSpPr>
          <p:cNvPr id="5" name="object 5"/>
          <p:cNvGrpSpPr/>
          <p:nvPr/>
        </p:nvGrpSpPr>
        <p:grpSpPr>
          <a:xfrm>
            <a:off x="2684148" y="3988311"/>
            <a:ext cx="3703954" cy="2148840"/>
            <a:chOff x="2684148" y="3988311"/>
            <a:chExt cx="3703954" cy="2148840"/>
          </a:xfrm>
        </p:grpSpPr>
        <p:sp>
          <p:nvSpPr>
            <p:cNvPr id="6" name="object 6"/>
            <p:cNvSpPr/>
            <p:nvPr/>
          </p:nvSpPr>
          <p:spPr>
            <a:xfrm>
              <a:off x="2696848" y="4001011"/>
              <a:ext cx="3678554" cy="2123440"/>
            </a:xfrm>
            <a:custGeom>
              <a:avLst/>
              <a:gdLst/>
              <a:ahLst/>
              <a:cxnLst/>
              <a:rect l="l" t="t" r="r" b="b"/>
              <a:pathLst>
                <a:path w="3678554" h="2123440">
                  <a:moveTo>
                    <a:pt x="1839093" y="0"/>
                  </a:moveTo>
                  <a:lnTo>
                    <a:pt x="0" y="1061846"/>
                  </a:lnTo>
                  <a:lnTo>
                    <a:pt x="28574" y="1109852"/>
                  </a:lnTo>
                  <a:lnTo>
                    <a:pt x="58292" y="1156965"/>
                  </a:lnTo>
                  <a:lnTo>
                    <a:pt x="89272" y="1203316"/>
                  </a:lnTo>
                  <a:lnTo>
                    <a:pt x="121407" y="1248786"/>
                  </a:lnTo>
                  <a:lnTo>
                    <a:pt x="154685" y="1293232"/>
                  </a:lnTo>
                  <a:lnTo>
                    <a:pt x="189094" y="1336928"/>
                  </a:lnTo>
                  <a:lnTo>
                    <a:pt x="224658" y="1379600"/>
                  </a:lnTo>
                  <a:lnTo>
                    <a:pt x="261234" y="1421248"/>
                  </a:lnTo>
                  <a:lnTo>
                    <a:pt x="298822" y="1461896"/>
                  </a:lnTo>
                  <a:lnTo>
                    <a:pt x="337565" y="1501639"/>
                  </a:lnTo>
                  <a:lnTo>
                    <a:pt x="377180" y="1540382"/>
                  </a:lnTo>
                  <a:lnTo>
                    <a:pt x="417963" y="1577970"/>
                  </a:lnTo>
                  <a:lnTo>
                    <a:pt x="459598" y="1614571"/>
                  </a:lnTo>
                  <a:lnTo>
                    <a:pt x="502270" y="1650062"/>
                  </a:lnTo>
                  <a:lnTo>
                    <a:pt x="545979" y="1684449"/>
                  </a:lnTo>
                  <a:lnTo>
                    <a:pt x="590418" y="1717727"/>
                  </a:lnTo>
                  <a:lnTo>
                    <a:pt x="635895" y="1749838"/>
                  </a:lnTo>
                  <a:lnTo>
                    <a:pt x="682102" y="1780806"/>
                  </a:lnTo>
                  <a:lnTo>
                    <a:pt x="729346" y="1810569"/>
                  </a:lnTo>
                  <a:lnTo>
                    <a:pt x="777352" y="1839144"/>
                  </a:lnTo>
                  <a:lnTo>
                    <a:pt x="931672" y="1920133"/>
                  </a:lnTo>
                  <a:lnTo>
                    <a:pt x="1089528" y="1987308"/>
                  </a:lnTo>
                  <a:lnTo>
                    <a:pt x="1250188" y="2040861"/>
                  </a:lnTo>
                  <a:lnTo>
                    <a:pt x="1412738" y="2081009"/>
                  </a:lnTo>
                  <a:lnTo>
                    <a:pt x="1576690" y="2107929"/>
                  </a:lnTo>
                  <a:lnTo>
                    <a:pt x="1741038" y="2121837"/>
                  </a:lnTo>
                  <a:lnTo>
                    <a:pt x="1905265" y="2122931"/>
                  </a:lnTo>
                  <a:lnTo>
                    <a:pt x="2068333" y="2111395"/>
                  </a:lnTo>
                  <a:lnTo>
                    <a:pt x="2229877" y="2087450"/>
                  </a:lnTo>
                  <a:lnTo>
                    <a:pt x="2388738" y="2051303"/>
                  </a:lnTo>
                  <a:lnTo>
                    <a:pt x="2544583" y="2003130"/>
                  </a:lnTo>
                  <a:lnTo>
                    <a:pt x="2696343" y="1943136"/>
                  </a:lnTo>
                  <a:lnTo>
                    <a:pt x="2843409" y="1871529"/>
                  </a:lnTo>
                  <a:lnTo>
                    <a:pt x="2985019" y="1788508"/>
                  </a:lnTo>
                  <a:lnTo>
                    <a:pt x="3120380" y="1694282"/>
                  </a:lnTo>
                  <a:lnTo>
                    <a:pt x="3248914" y="1589019"/>
                  </a:lnTo>
                  <a:lnTo>
                    <a:pt x="3369676" y="1472945"/>
                  </a:lnTo>
                  <a:lnTo>
                    <a:pt x="3481965" y="1346322"/>
                  </a:lnTo>
                  <a:lnTo>
                    <a:pt x="3585078" y="1209162"/>
                  </a:lnTo>
                  <a:lnTo>
                    <a:pt x="3678286" y="1061846"/>
                  </a:lnTo>
                  <a:lnTo>
                    <a:pt x="1839093" y="0"/>
                  </a:lnTo>
                  <a:close/>
                </a:path>
              </a:pathLst>
            </a:custGeom>
            <a:solidFill>
              <a:srgbClr val="C3D69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2696848" y="4001011"/>
              <a:ext cx="3678554" cy="2123440"/>
            </a:xfrm>
            <a:custGeom>
              <a:avLst/>
              <a:gdLst/>
              <a:ahLst/>
              <a:cxnLst/>
              <a:rect l="l" t="t" r="r" b="b"/>
              <a:pathLst>
                <a:path w="3678554" h="2123440">
                  <a:moveTo>
                    <a:pt x="3678286" y="1061846"/>
                  </a:moveTo>
                  <a:lnTo>
                    <a:pt x="3585078" y="1209162"/>
                  </a:lnTo>
                  <a:lnTo>
                    <a:pt x="3481965" y="1346322"/>
                  </a:lnTo>
                  <a:lnTo>
                    <a:pt x="3369676" y="1472945"/>
                  </a:lnTo>
                  <a:lnTo>
                    <a:pt x="3248914" y="1589019"/>
                  </a:lnTo>
                  <a:lnTo>
                    <a:pt x="3120380" y="1694282"/>
                  </a:lnTo>
                  <a:lnTo>
                    <a:pt x="2985019" y="1788508"/>
                  </a:lnTo>
                  <a:lnTo>
                    <a:pt x="2843409" y="1871529"/>
                  </a:lnTo>
                  <a:lnTo>
                    <a:pt x="2696343" y="1943136"/>
                  </a:lnTo>
                  <a:lnTo>
                    <a:pt x="2544583" y="2003130"/>
                  </a:lnTo>
                  <a:lnTo>
                    <a:pt x="2388738" y="2051303"/>
                  </a:lnTo>
                  <a:lnTo>
                    <a:pt x="2229877" y="2087450"/>
                  </a:lnTo>
                  <a:lnTo>
                    <a:pt x="2068333" y="2111395"/>
                  </a:lnTo>
                  <a:lnTo>
                    <a:pt x="1905265" y="2122931"/>
                  </a:lnTo>
                  <a:lnTo>
                    <a:pt x="1741038" y="2121837"/>
                  </a:lnTo>
                  <a:lnTo>
                    <a:pt x="1576690" y="2107929"/>
                  </a:lnTo>
                  <a:lnTo>
                    <a:pt x="1412738" y="2081009"/>
                  </a:lnTo>
                  <a:lnTo>
                    <a:pt x="1250188" y="2040861"/>
                  </a:lnTo>
                  <a:lnTo>
                    <a:pt x="1089528" y="1987308"/>
                  </a:lnTo>
                  <a:lnTo>
                    <a:pt x="931672" y="1920133"/>
                  </a:lnTo>
                  <a:lnTo>
                    <a:pt x="777352" y="1839144"/>
                  </a:lnTo>
                  <a:lnTo>
                    <a:pt x="729346" y="1810569"/>
                  </a:lnTo>
                  <a:lnTo>
                    <a:pt x="682102" y="1780806"/>
                  </a:lnTo>
                  <a:lnTo>
                    <a:pt x="635895" y="1749838"/>
                  </a:lnTo>
                  <a:lnTo>
                    <a:pt x="590418" y="1717727"/>
                  </a:lnTo>
                  <a:lnTo>
                    <a:pt x="545979" y="1684449"/>
                  </a:lnTo>
                  <a:lnTo>
                    <a:pt x="502270" y="1650062"/>
                  </a:lnTo>
                  <a:lnTo>
                    <a:pt x="459598" y="1614571"/>
                  </a:lnTo>
                  <a:lnTo>
                    <a:pt x="417963" y="1577970"/>
                  </a:lnTo>
                  <a:lnTo>
                    <a:pt x="377180" y="1540382"/>
                  </a:lnTo>
                  <a:lnTo>
                    <a:pt x="337565" y="1501639"/>
                  </a:lnTo>
                  <a:lnTo>
                    <a:pt x="298822" y="1461896"/>
                  </a:lnTo>
                  <a:lnTo>
                    <a:pt x="261234" y="1421248"/>
                  </a:lnTo>
                  <a:lnTo>
                    <a:pt x="224658" y="1379600"/>
                  </a:lnTo>
                  <a:lnTo>
                    <a:pt x="189094" y="1336928"/>
                  </a:lnTo>
                  <a:lnTo>
                    <a:pt x="154685" y="1293232"/>
                  </a:lnTo>
                  <a:lnTo>
                    <a:pt x="121407" y="1248786"/>
                  </a:lnTo>
                  <a:lnTo>
                    <a:pt x="89272" y="1203316"/>
                  </a:lnTo>
                  <a:lnTo>
                    <a:pt x="58292" y="1156965"/>
                  </a:lnTo>
                  <a:lnTo>
                    <a:pt x="28574" y="1109852"/>
                  </a:lnTo>
                  <a:lnTo>
                    <a:pt x="0" y="1061846"/>
                  </a:lnTo>
                  <a:lnTo>
                    <a:pt x="1839093" y="0"/>
                  </a:lnTo>
                  <a:lnTo>
                    <a:pt x="3678286" y="1061846"/>
                  </a:lnTo>
                  <a:close/>
                </a:path>
              </a:pathLst>
            </a:custGeom>
            <a:ln w="25398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8" name="object 8"/>
          <p:cNvSpPr txBox="1"/>
          <p:nvPr/>
        </p:nvSpPr>
        <p:spPr>
          <a:xfrm>
            <a:off x="4069083" y="4847270"/>
            <a:ext cx="988060" cy="76962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4850" spc="-180" dirty="0">
                <a:solidFill>
                  <a:srgbClr val="FFFFFF"/>
                </a:solidFill>
                <a:latin typeface="Calibri"/>
                <a:cs typeface="Calibri"/>
              </a:rPr>
              <a:t>.</a:t>
            </a:r>
            <a:r>
              <a:rPr sz="4850" spc="15" dirty="0">
                <a:solidFill>
                  <a:srgbClr val="FFFFFF"/>
                </a:solidFill>
                <a:latin typeface="Calibri"/>
                <a:cs typeface="Calibri"/>
              </a:rPr>
              <a:t>G</a:t>
            </a:r>
            <a:r>
              <a:rPr sz="4850" spc="-25" dirty="0">
                <a:solidFill>
                  <a:srgbClr val="FFFFFF"/>
                </a:solidFill>
                <a:latin typeface="Calibri"/>
                <a:cs typeface="Calibri"/>
              </a:rPr>
              <a:t>I</a:t>
            </a:r>
            <a:r>
              <a:rPr sz="4850" spc="10" dirty="0">
                <a:solidFill>
                  <a:srgbClr val="FFFFFF"/>
                </a:solidFill>
                <a:latin typeface="Calibri"/>
                <a:cs typeface="Calibri"/>
              </a:rPr>
              <a:t>F</a:t>
            </a:r>
            <a:endParaRPr sz="4850">
              <a:latin typeface="Calibri"/>
              <a:cs typeface="Calibri"/>
            </a:endParaRPr>
          </a:p>
        </p:txBody>
      </p:sp>
      <p:grpSp>
        <p:nvGrpSpPr>
          <p:cNvPr id="9" name="object 9"/>
          <p:cNvGrpSpPr/>
          <p:nvPr/>
        </p:nvGrpSpPr>
        <p:grpSpPr>
          <a:xfrm>
            <a:off x="2312924" y="1712986"/>
            <a:ext cx="2148840" cy="3211195"/>
            <a:chOff x="2312924" y="1712986"/>
            <a:chExt cx="2148840" cy="3211195"/>
          </a:xfrm>
        </p:grpSpPr>
        <p:sp>
          <p:nvSpPr>
            <p:cNvPr id="10" name="object 10"/>
            <p:cNvSpPr/>
            <p:nvPr/>
          </p:nvSpPr>
          <p:spPr>
            <a:xfrm>
              <a:off x="2325623" y="1725686"/>
              <a:ext cx="2123440" cy="3185795"/>
            </a:xfrm>
            <a:custGeom>
              <a:avLst/>
              <a:gdLst/>
              <a:ahLst/>
              <a:cxnLst/>
              <a:rect l="l" t="t" r="r" b="b"/>
              <a:pathLst>
                <a:path w="2123440" h="3185795">
                  <a:moveTo>
                    <a:pt x="2122931" y="0"/>
                  </a:moveTo>
                  <a:lnTo>
                    <a:pt x="2067062" y="761"/>
                  </a:lnTo>
                  <a:lnTo>
                    <a:pt x="2011314" y="2895"/>
                  </a:lnTo>
                  <a:lnTo>
                    <a:pt x="1955688" y="6583"/>
                  </a:lnTo>
                  <a:lnTo>
                    <a:pt x="1900306" y="11673"/>
                  </a:lnTo>
                  <a:lnTo>
                    <a:pt x="1845045" y="18287"/>
                  </a:lnTo>
                  <a:lnTo>
                    <a:pt x="1790181" y="26273"/>
                  </a:lnTo>
                  <a:lnTo>
                    <a:pt x="1735470" y="35661"/>
                  </a:lnTo>
                  <a:lnTo>
                    <a:pt x="1681093" y="46481"/>
                  </a:lnTo>
                  <a:lnTo>
                    <a:pt x="1626991" y="58673"/>
                  </a:lnTo>
                  <a:lnTo>
                    <a:pt x="1573286" y="72389"/>
                  </a:lnTo>
                  <a:lnTo>
                    <a:pt x="1519946" y="87355"/>
                  </a:lnTo>
                  <a:lnTo>
                    <a:pt x="1466971" y="103875"/>
                  </a:lnTo>
                  <a:lnTo>
                    <a:pt x="1414393" y="121645"/>
                  </a:lnTo>
                  <a:lnTo>
                    <a:pt x="1362334" y="140817"/>
                  </a:lnTo>
                  <a:lnTo>
                    <a:pt x="1310761" y="161391"/>
                  </a:lnTo>
                  <a:lnTo>
                    <a:pt x="1259707" y="183367"/>
                  </a:lnTo>
                  <a:lnTo>
                    <a:pt x="1209172" y="206623"/>
                  </a:lnTo>
                  <a:lnTo>
                    <a:pt x="1159245" y="231251"/>
                  </a:lnTo>
                  <a:lnTo>
                    <a:pt x="1109868" y="257159"/>
                  </a:lnTo>
                  <a:lnTo>
                    <a:pt x="1061100" y="284469"/>
                  </a:lnTo>
                  <a:lnTo>
                    <a:pt x="913759" y="377677"/>
                  </a:lnTo>
                  <a:lnTo>
                    <a:pt x="776721" y="480821"/>
                  </a:lnTo>
                  <a:lnTo>
                    <a:pt x="649985" y="593079"/>
                  </a:lnTo>
                  <a:lnTo>
                    <a:pt x="533912" y="713841"/>
                  </a:lnTo>
                  <a:lnTo>
                    <a:pt x="428624" y="842375"/>
                  </a:lnTo>
                  <a:lnTo>
                    <a:pt x="334386" y="977767"/>
                  </a:lnTo>
                  <a:lnTo>
                    <a:pt x="251328" y="1119377"/>
                  </a:lnTo>
                  <a:lnTo>
                    <a:pt x="179831" y="1266443"/>
                  </a:lnTo>
                  <a:lnTo>
                    <a:pt x="119765" y="1418203"/>
                  </a:lnTo>
                  <a:lnTo>
                    <a:pt x="71627" y="1574017"/>
                  </a:lnTo>
                  <a:lnTo>
                    <a:pt x="35432" y="1733031"/>
                  </a:lnTo>
                  <a:lnTo>
                    <a:pt x="11561" y="1894453"/>
                  </a:lnTo>
                  <a:lnTo>
                    <a:pt x="0" y="2057643"/>
                  </a:lnTo>
                  <a:lnTo>
                    <a:pt x="1011" y="2221723"/>
                  </a:lnTo>
                  <a:lnTo>
                    <a:pt x="14990" y="2386196"/>
                  </a:lnTo>
                  <a:lnTo>
                    <a:pt x="41909" y="2550026"/>
                  </a:lnTo>
                  <a:lnTo>
                    <a:pt x="82046" y="2712582"/>
                  </a:lnTo>
                  <a:lnTo>
                    <a:pt x="135504" y="2873233"/>
                  </a:lnTo>
                  <a:lnTo>
                    <a:pt x="202691" y="3031098"/>
                  </a:lnTo>
                  <a:lnTo>
                    <a:pt x="283713" y="3185403"/>
                  </a:lnTo>
                  <a:lnTo>
                    <a:pt x="2122931" y="2123687"/>
                  </a:lnTo>
                  <a:lnTo>
                    <a:pt x="2122931" y="0"/>
                  </a:lnTo>
                  <a:close/>
                </a:path>
              </a:pathLst>
            </a:custGeom>
            <a:solidFill>
              <a:srgbClr val="4F7FB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2325623" y="1725686"/>
              <a:ext cx="2123440" cy="3185795"/>
            </a:xfrm>
            <a:custGeom>
              <a:avLst/>
              <a:gdLst/>
              <a:ahLst/>
              <a:cxnLst/>
              <a:rect l="l" t="t" r="r" b="b"/>
              <a:pathLst>
                <a:path w="2123440" h="3185795">
                  <a:moveTo>
                    <a:pt x="283713" y="3185403"/>
                  </a:moveTo>
                  <a:lnTo>
                    <a:pt x="202691" y="3031098"/>
                  </a:lnTo>
                  <a:lnTo>
                    <a:pt x="135504" y="2873233"/>
                  </a:lnTo>
                  <a:lnTo>
                    <a:pt x="82046" y="2712582"/>
                  </a:lnTo>
                  <a:lnTo>
                    <a:pt x="41909" y="2550026"/>
                  </a:lnTo>
                  <a:lnTo>
                    <a:pt x="14990" y="2386196"/>
                  </a:lnTo>
                  <a:lnTo>
                    <a:pt x="1011" y="2221723"/>
                  </a:lnTo>
                  <a:lnTo>
                    <a:pt x="0" y="2057643"/>
                  </a:lnTo>
                  <a:lnTo>
                    <a:pt x="11561" y="1894453"/>
                  </a:lnTo>
                  <a:lnTo>
                    <a:pt x="35432" y="1733031"/>
                  </a:lnTo>
                  <a:lnTo>
                    <a:pt x="71627" y="1574017"/>
                  </a:lnTo>
                  <a:lnTo>
                    <a:pt x="119765" y="1418203"/>
                  </a:lnTo>
                  <a:lnTo>
                    <a:pt x="179831" y="1266443"/>
                  </a:lnTo>
                  <a:lnTo>
                    <a:pt x="251328" y="1119377"/>
                  </a:lnTo>
                  <a:lnTo>
                    <a:pt x="334386" y="977767"/>
                  </a:lnTo>
                  <a:lnTo>
                    <a:pt x="428624" y="842375"/>
                  </a:lnTo>
                  <a:lnTo>
                    <a:pt x="533912" y="713841"/>
                  </a:lnTo>
                  <a:lnTo>
                    <a:pt x="649985" y="593079"/>
                  </a:lnTo>
                  <a:lnTo>
                    <a:pt x="776721" y="480821"/>
                  </a:lnTo>
                  <a:lnTo>
                    <a:pt x="913759" y="377677"/>
                  </a:lnTo>
                  <a:lnTo>
                    <a:pt x="1061100" y="284469"/>
                  </a:lnTo>
                  <a:lnTo>
                    <a:pt x="1109868" y="257159"/>
                  </a:lnTo>
                  <a:lnTo>
                    <a:pt x="1159245" y="231251"/>
                  </a:lnTo>
                  <a:lnTo>
                    <a:pt x="1209172" y="206623"/>
                  </a:lnTo>
                  <a:lnTo>
                    <a:pt x="1259707" y="183367"/>
                  </a:lnTo>
                  <a:lnTo>
                    <a:pt x="1310761" y="161391"/>
                  </a:lnTo>
                  <a:lnTo>
                    <a:pt x="1362334" y="140817"/>
                  </a:lnTo>
                  <a:lnTo>
                    <a:pt x="1414393" y="121645"/>
                  </a:lnTo>
                  <a:lnTo>
                    <a:pt x="1466971" y="103875"/>
                  </a:lnTo>
                  <a:lnTo>
                    <a:pt x="1519946" y="87355"/>
                  </a:lnTo>
                  <a:lnTo>
                    <a:pt x="1573286" y="72389"/>
                  </a:lnTo>
                  <a:lnTo>
                    <a:pt x="1626991" y="58673"/>
                  </a:lnTo>
                  <a:lnTo>
                    <a:pt x="1681093" y="46481"/>
                  </a:lnTo>
                  <a:lnTo>
                    <a:pt x="1735470" y="35661"/>
                  </a:lnTo>
                  <a:lnTo>
                    <a:pt x="1790181" y="26273"/>
                  </a:lnTo>
                  <a:lnTo>
                    <a:pt x="1845045" y="18287"/>
                  </a:lnTo>
                  <a:lnTo>
                    <a:pt x="1900306" y="11673"/>
                  </a:lnTo>
                  <a:lnTo>
                    <a:pt x="1955688" y="6583"/>
                  </a:lnTo>
                  <a:lnTo>
                    <a:pt x="2011314" y="2895"/>
                  </a:lnTo>
                  <a:lnTo>
                    <a:pt x="2067062" y="761"/>
                  </a:lnTo>
                  <a:lnTo>
                    <a:pt x="2122931" y="0"/>
                  </a:lnTo>
                  <a:lnTo>
                    <a:pt x="2122931" y="2123687"/>
                  </a:lnTo>
                  <a:lnTo>
                    <a:pt x="283713" y="3185403"/>
                  </a:lnTo>
                  <a:close/>
                </a:path>
              </a:pathLst>
            </a:custGeom>
            <a:ln w="25398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2" name="object 12"/>
          <p:cNvSpPr txBox="1"/>
          <p:nvPr/>
        </p:nvSpPr>
        <p:spPr>
          <a:xfrm>
            <a:off x="2878838" y="2910519"/>
            <a:ext cx="1398905" cy="76962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4850" spc="120" dirty="0">
                <a:solidFill>
                  <a:srgbClr val="FFFFFF"/>
                </a:solidFill>
                <a:latin typeface="Calibri"/>
                <a:cs typeface="Calibri"/>
              </a:rPr>
              <a:t>.</a:t>
            </a:r>
            <a:r>
              <a:rPr sz="4850" spc="30" dirty="0">
                <a:solidFill>
                  <a:srgbClr val="FFFFFF"/>
                </a:solidFill>
                <a:latin typeface="Calibri"/>
                <a:cs typeface="Calibri"/>
              </a:rPr>
              <a:t>J</a:t>
            </a:r>
            <a:r>
              <a:rPr sz="4850" spc="45" dirty="0">
                <a:solidFill>
                  <a:srgbClr val="FFFFFF"/>
                </a:solidFill>
                <a:latin typeface="Calibri"/>
                <a:cs typeface="Calibri"/>
              </a:rPr>
              <a:t>P</a:t>
            </a:r>
            <a:r>
              <a:rPr sz="4850" spc="-120" dirty="0">
                <a:solidFill>
                  <a:srgbClr val="FFFFFF"/>
                </a:solidFill>
                <a:latin typeface="Calibri"/>
                <a:cs typeface="Calibri"/>
              </a:rPr>
              <a:t>E</a:t>
            </a:r>
            <a:r>
              <a:rPr sz="4850" spc="20" dirty="0">
                <a:solidFill>
                  <a:srgbClr val="FFFFFF"/>
                </a:solidFill>
                <a:latin typeface="Calibri"/>
                <a:cs typeface="Calibri"/>
              </a:rPr>
              <a:t>G</a:t>
            </a:r>
            <a:endParaRPr sz="4850">
              <a:latin typeface="Calibri"/>
              <a:cs typeface="Calibri"/>
            </a:endParaRPr>
          </a:p>
        </p:txBody>
      </p:sp>
      <p:sp>
        <p:nvSpPr>
          <p:cNvPr id="13" name="object 13"/>
          <p:cNvSpPr/>
          <p:nvPr/>
        </p:nvSpPr>
        <p:spPr>
          <a:xfrm>
            <a:off x="2224138" y="1472183"/>
            <a:ext cx="4624705" cy="4752975"/>
          </a:xfrm>
          <a:custGeom>
            <a:avLst/>
            <a:gdLst/>
            <a:ahLst/>
            <a:cxnLst/>
            <a:rect l="l" t="t" r="r" b="b"/>
            <a:pathLst>
              <a:path w="4624705" h="4752975">
                <a:moveTo>
                  <a:pt x="2224417" y="273685"/>
                </a:moveTo>
                <a:lnTo>
                  <a:pt x="2024253" y="0"/>
                </a:lnTo>
                <a:lnTo>
                  <a:pt x="2024253" y="161302"/>
                </a:lnTo>
                <a:lnTo>
                  <a:pt x="1976120" y="166116"/>
                </a:lnTo>
                <a:lnTo>
                  <a:pt x="1928114" y="172097"/>
                </a:lnTo>
                <a:lnTo>
                  <a:pt x="1880235" y="179070"/>
                </a:lnTo>
                <a:lnTo>
                  <a:pt x="1832749" y="186944"/>
                </a:lnTo>
                <a:lnTo>
                  <a:pt x="1785378" y="195961"/>
                </a:lnTo>
                <a:lnTo>
                  <a:pt x="1738134" y="205994"/>
                </a:lnTo>
                <a:lnTo>
                  <a:pt x="1691259" y="217055"/>
                </a:lnTo>
                <a:lnTo>
                  <a:pt x="1644650" y="229120"/>
                </a:lnTo>
                <a:lnTo>
                  <a:pt x="1598295" y="242074"/>
                </a:lnTo>
                <a:lnTo>
                  <a:pt x="1552206" y="256159"/>
                </a:lnTo>
                <a:lnTo>
                  <a:pt x="1506486" y="271157"/>
                </a:lnTo>
                <a:lnTo>
                  <a:pt x="1461135" y="287159"/>
                </a:lnTo>
                <a:lnTo>
                  <a:pt x="1416050" y="304165"/>
                </a:lnTo>
                <a:lnTo>
                  <a:pt x="1371371" y="322211"/>
                </a:lnTo>
                <a:lnTo>
                  <a:pt x="1327023" y="341134"/>
                </a:lnTo>
                <a:lnTo>
                  <a:pt x="1283093" y="361073"/>
                </a:lnTo>
                <a:lnTo>
                  <a:pt x="1239545" y="382016"/>
                </a:lnTo>
                <a:lnTo>
                  <a:pt x="1196479" y="403860"/>
                </a:lnTo>
                <a:lnTo>
                  <a:pt x="1153807" y="426605"/>
                </a:lnTo>
                <a:lnTo>
                  <a:pt x="1111643" y="450342"/>
                </a:lnTo>
                <a:lnTo>
                  <a:pt x="957326" y="548005"/>
                </a:lnTo>
                <a:lnTo>
                  <a:pt x="813701" y="655967"/>
                </a:lnTo>
                <a:lnTo>
                  <a:pt x="680986" y="773684"/>
                </a:lnTo>
                <a:lnTo>
                  <a:pt x="559308" y="900176"/>
                </a:lnTo>
                <a:lnTo>
                  <a:pt x="449084" y="1034796"/>
                </a:lnTo>
                <a:lnTo>
                  <a:pt x="350405" y="1176655"/>
                </a:lnTo>
                <a:lnTo>
                  <a:pt x="263410" y="1325003"/>
                </a:lnTo>
                <a:lnTo>
                  <a:pt x="188353" y="1479169"/>
                </a:lnTo>
                <a:lnTo>
                  <a:pt x="125488" y="1638185"/>
                </a:lnTo>
                <a:lnTo>
                  <a:pt x="75057" y="1801368"/>
                </a:lnTo>
                <a:lnTo>
                  <a:pt x="37096" y="1967852"/>
                </a:lnTo>
                <a:lnTo>
                  <a:pt x="12077" y="2137016"/>
                </a:lnTo>
                <a:lnTo>
                  <a:pt x="0" y="2307983"/>
                </a:lnTo>
                <a:lnTo>
                  <a:pt x="1143" y="2479929"/>
                </a:lnTo>
                <a:lnTo>
                  <a:pt x="15760" y="2652141"/>
                </a:lnTo>
                <a:lnTo>
                  <a:pt x="43954" y="2823845"/>
                </a:lnTo>
                <a:lnTo>
                  <a:pt x="85991" y="2994279"/>
                </a:lnTo>
                <a:lnTo>
                  <a:pt x="142113" y="3162439"/>
                </a:lnTo>
                <a:lnTo>
                  <a:pt x="212483" y="3327908"/>
                </a:lnTo>
                <a:lnTo>
                  <a:pt x="297319" y="3489579"/>
                </a:lnTo>
                <a:lnTo>
                  <a:pt x="507492" y="3368179"/>
                </a:lnTo>
                <a:lnTo>
                  <a:pt x="486918" y="3331603"/>
                </a:lnTo>
                <a:lnTo>
                  <a:pt x="466991" y="3294507"/>
                </a:lnTo>
                <a:lnTo>
                  <a:pt x="448056" y="3257169"/>
                </a:lnTo>
                <a:lnTo>
                  <a:pt x="429768" y="3219450"/>
                </a:lnTo>
                <a:lnTo>
                  <a:pt x="412381" y="3181350"/>
                </a:lnTo>
                <a:lnTo>
                  <a:pt x="395859" y="3142869"/>
                </a:lnTo>
                <a:lnTo>
                  <a:pt x="380123" y="3104146"/>
                </a:lnTo>
                <a:lnTo>
                  <a:pt x="365137" y="3065145"/>
                </a:lnTo>
                <a:lnTo>
                  <a:pt x="351040" y="3025775"/>
                </a:lnTo>
                <a:lnTo>
                  <a:pt x="337832" y="2986151"/>
                </a:lnTo>
                <a:lnTo>
                  <a:pt x="325374" y="2946146"/>
                </a:lnTo>
                <a:lnTo>
                  <a:pt x="313829" y="2906026"/>
                </a:lnTo>
                <a:lnTo>
                  <a:pt x="303034" y="2865640"/>
                </a:lnTo>
                <a:lnTo>
                  <a:pt x="293128" y="2824988"/>
                </a:lnTo>
                <a:lnTo>
                  <a:pt x="284111" y="2784106"/>
                </a:lnTo>
                <a:lnTo>
                  <a:pt x="275983" y="2742958"/>
                </a:lnTo>
                <a:lnTo>
                  <a:pt x="268605" y="2701671"/>
                </a:lnTo>
                <a:lnTo>
                  <a:pt x="262267" y="2660281"/>
                </a:lnTo>
                <a:lnTo>
                  <a:pt x="256679" y="2618752"/>
                </a:lnTo>
                <a:lnTo>
                  <a:pt x="251980" y="2576957"/>
                </a:lnTo>
                <a:lnTo>
                  <a:pt x="242201" y="2414536"/>
                </a:lnTo>
                <a:lnTo>
                  <a:pt x="245364" y="2254516"/>
                </a:lnTo>
                <a:lnTo>
                  <a:pt x="261251" y="2097278"/>
                </a:lnTo>
                <a:lnTo>
                  <a:pt x="289445" y="1943468"/>
                </a:lnTo>
                <a:lnTo>
                  <a:pt x="329184" y="1793633"/>
                </a:lnTo>
                <a:lnTo>
                  <a:pt x="380377" y="1648333"/>
                </a:lnTo>
                <a:lnTo>
                  <a:pt x="442226" y="1508252"/>
                </a:lnTo>
                <a:lnTo>
                  <a:pt x="514489" y="1373771"/>
                </a:lnTo>
                <a:lnTo>
                  <a:pt x="596646" y="1245476"/>
                </a:lnTo>
                <a:lnTo>
                  <a:pt x="688352" y="1123950"/>
                </a:lnTo>
                <a:lnTo>
                  <a:pt x="788936" y="1009904"/>
                </a:lnTo>
                <a:lnTo>
                  <a:pt x="898169" y="903617"/>
                </a:lnTo>
                <a:lnTo>
                  <a:pt x="1015365" y="805802"/>
                </a:lnTo>
                <a:lnTo>
                  <a:pt x="1140333" y="717042"/>
                </a:lnTo>
                <a:lnTo>
                  <a:pt x="1272311" y="637921"/>
                </a:lnTo>
                <a:lnTo>
                  <a:pt x="1411109" y="568820"/>
                </a:lnTo>
                <a:lnTo>
                  <a:pt x="1556143" y="510425"/>
                </a:lnTo>
                <a:lnTo>
                  <a:pt x="1707019" y="463296"/>
                </a:lnTo>
                <a:lnTo>
                  <a:pt x="1863229" y="428129"/>
                </a:lnTo>
                <a:lnTo>
                  <a:pt x="2024253" y="405142"/>
                </a:lnTo>
                <a:lnTo>
                  <a:pt x="2024253" y="566293"/>
                </a:lnTo>
                <a:lnTo>
                  <a:pt x="2134501" y="405142"/>
                </a:lnTo>
                <a:lnTo>
                  <a:pt x="2224417" y="273685"/>
                </a:lnTo>
                <a:close/>
              </a:path>
              <a:path w="4624705" h="4752975">
                <a:moveTo>
                  <a:pt x="4238383" y="3641217"/>
                </a:moveTo>
                <a:lnTo>
                  <a:pt x="4028186" y="3519817"/>
                </a:lnTo>
                <a:lnTo>
                  <a:pt x="4006850" y="3555873"/>
                </a:lnTo>
                <a:lnTo>
                  <a:pt x="3984752" y="3591560"/>
                </a:lnTo>
                <a:lnTo>
                  <a:pt x="3961892" y="3626612"/>
                </a:lnTo>
                <a:lnTo>
                  <a:pt x="3938270" y="3661283"/>
                </a:lnTo>
                <a:lnTo>
                  <a:pt x="3914013" y="3695319"/>
                </a:lnTo>
                <a:lnTo>
                  <a:pt x="3889133" y="3728847"/>
                </a:lnTo>
                <a:lnTo>
                  <a:pt x="3863479" y="3761867"/>
                </a:lnTo>
                <a:lnTo>
                  <a:pt x="3837051" y="3794252"/>
                </a:lnTo>
                <a:lnTo>
                  <a:pt x="3810139" y="3826141"/>
                </a:lnTo>
                <a:lnTo>
                  <a:pt x="3782453" y="3857498"/>
                </a:lnTo>
                <a:lnTo>
                  <a:pt x="3754145" y="3888105"/>
                </a:lnTo>
                <a:lnTo>
                  <a:pt x="3725189" y="3918204"/>
                </a:lnTo>
                <a:lnTo>
                  <a:pt x="3695471" y="3947680"/>
                </a:lnTo>
                <a:lnTo>
                  <a:pt x="3665232" y="3976636"/>
                </a:lnTo>
                <a:lnTo>
                  <a:pt x="3634359" y="4004830"/>
                </a:lnTo>
                <a:lnTo>
                  <a:pt x="3602990" y="4032377"/>
                </a:lnTo>
                <a:lnTo>
                  <a:pt x="3570871" y="4059313"/>
                </a:lnTo>
                <a:lnTo>
                  <a:pt x="3538220" y="4085602"/>
                </a:lnTo>
                <a:lnTo>
                  <a:pt x="3505085" y="4111244"/>
                </a:lnTo>
                <a:lnTo>
                  <a:pt x="3471291" y="4136123"/>
                </a:lnTo>
                <a:lnTo>
                  <a:pt x="3335655" y="4225874"/>
                </a:lnTo>
                <a:lnTo>
                  <a:pt x="3195320" y="4303153"/>
                </a:lnTo>
                <a:lnTo>
                  <a:pt x="3051302" y="4368025"/>
                </a:lnTo>
                <a:lnTo>
                  <a:pt x="2904121" y="4420641"/>
                </a:lnTo>
                <a:lnTo>
                  <a:pt x="2754515" y="4461116"/>
                </a:lnTo>
                <a:lnTo>
                  <a:pt x="2603131" y="4489526"/>
                </a:lnTo>
                <a:lnTo>
                  <a:pt x="2450846" y="4506049"/>
                </a:lnTo>
                <a:lnTo>
                  <a:pt x="2298204" y="4510722"/>
                </a:lnTo>
                <a:lnTo>
                  <a:pt x="2146046" y="4503737"/>
                </a:lnTo>
                <a:lnTo>
                  <a:pt x="1995055" y="4485157"/>
                </a:lnTo>
                <a:lnTo>
                  <a:pt x="1845818" y="4455122"/>
                </a:lnTo>
                <a:lnTo>
                  <a:pt x="1699272" y="4413745"/>
                </a:lnTo>
                <a:lnTo>
                  <a:pt x="1556016" y="4361129"/>
                </a:lnTo>
                <a:lnTo>
                  <a:pt x="1416570" y="4297413"/>
                </a:lnTo>
                <a:lnTo>
                  <a:pt x="1281938" y="4222674"/>
                </a:lnTo>
                <a:lnTo>
                  <a:pt x="1152791" y="4137075"/>
                </a:lnTo>
                <a:lnTo>
                  <a:pt x="1029716" y="4040644"/>
                </a:lnTo>
                <a:lnTo>
                  <a:pt x="913523" y="3933698"/>
                </a:lnTo>
                <a:lnTo>
                  <a:pt x="804811" y="3816096"/>
                </a:lnTo>
                <a:lnTo>
                  <a:pt x="704354" y="3688080"/>
                </a:lnTo>
                <a:lnTo>
                  <a:pt x="843915" y="3607447"/>
                </a:lnTo>
                <a:lnTo>
                  <a:pt x="490347" y="3580511"/>
                </a:lnTo>
                <a:lnTo>
                  <a:pt x="353568" y="3890645"/>
                </a:lnTo>
                <a:lnTo>
                  <a:pt x="493153" y="3810000"/>
                </a:lnTo>
                <a:lnTo>
                  <a:pt x="521474" y="3849243"/>
                </a:lnTo>
                <a:lnTo>
                  <a:pt x="550545" y="3887724"/>
                </a:lnTo>
                <a:lnTo>
                  <a:pt x="580402" y="3925697"/>
                </a:lnTo>
                <a:lnTo>
                  <a:pt x="611124" y="3962920"/>
                </a:lnTo>
                <a:lnTo>
                  <a:pt x="642632" y="3999357"/>
                </a:lnTo>
                <a:lnTo>
                  <a:pt x="674751" y="4035171"/>
                </a:lnTo>
                <a:lnTo>
                  <a:pt x="707783" y="4070223"/>
                </a:lnTo>
                <a:lnTo>
                  <a:pt x="741426" y="4104513"/>
                </a:lnTo>
                <a:lnTo>
                  <a:pt x="775982" y="4138117"/>
                </a:lnTo>
                <a:lnTo>
                  <a:pt x="811034" y="4170959"/>
                </a:lnTo>
                <a:lnTo>
                  <a:pt x="846963" y="4203001"/>
                </a:lnTo>
                <a:lnTo>
                  <a:pt x="883539" y="4234294"/>
                </a:lnTo>
                <a:lnTo>
                  <a:pt x="920750" y="4264787"/>
                </a:lnTo>
                <a:lnTo>
                  <a:pt x="958608" y="4294479"/>
                </a:lnTo>
                <a:lnTo>
                  <a:pt x="997077" y="4323372"/>
                </a:lnTo>
                <a:lnTo>
                  <a:pt x="1036332" y="4351413"/>
                </a:lnTo>
                <a:lnTo>
                  <a:pt x="1076083" y="4378642"/>
                </a:lnTo>
                <a:lnTo>
                  <a:pt x="1116584" y="4404995"/>
                </a:lnTo>
                <a:lnTo>
                  <a:pt x="1157617" y="4430496"/>
                </a:lnTo>
                <a:lnTo>
                  <a:pt x="1199159" y="4455147"/>
                </a:lnTo>
                <a:lnTo>
                  <a:pt x="1360817" y="4540008"/>
                </a:lnTo>
                <a:lnTo>
                  <a:pt x="1526171" y="4610417"/>
                </a:lnTo>
                <a:lnTo>
                  <a:pt x="1694459" y="4666539"/>
                </a:lnTo>
                <a:lnTo>
                  <a:pt x="1864868" y="4708614"/>
                </a:lnTo>
                <a:lnTo>
                  <a:pt x="2036445" y="4736846"/>
                </a:lnTo>
                <a:lnTo>
                  <a:pt x="2208657" y="4751451"/>
                </a:lnTo>
                <a:lnTo>
                  <a:pt x="2380742" y="4752606"/>
                </a:lnTo>
                <a:lnTo>
                  <a:pt x="2551709" y="4740567"/>
                </a:lnTo>
                <a:lnTo>
                  <a:pt x="2720873" y="4715497"/>
                </a:lnTo>
                <a:lnTo>
                  <a:pt x="2887357" y="4677651"/>
                </a:lnTo>
                <a:lnTo>
                  <a:pt x="3050540" y="4627207"/>
                </a:lnTo>
                <a:lnTo>
                  <a:pt x="3209556" y="4564380"/>
                </a:lnTo>
                <a:lnTo>
                  <a:pt x="3319805" y="4510722"/>
                </a:lnTo>
                <a:lnTo>
                  <a:pt x="3363722" y="4489374"/>
                </a:lnTo>
                <a:lnTo>
                  <a:pt x="3512070" y="4402429"/>
                </a:lnTo>
                <a:lnTo>
                  <a:pt x="3653929" y="4303712"/>
                </a:lnTo>
                <a:lnTo>
                  <a:pt x="3788549" y="4193463"/>
                </a:lnTo>
                <a:lnTo>
                  <a:pt x="3915041" y="4071886"/>
                </a:lnTo>
                <a:lnTo>
                  <a:pt x="4032758" y="3939159"/>
                </a:lnTo>
                <a:lnTo>
                  <a:pt x="4140720" y="3795522"/>
                </a:lnTo>
                <a:lnTo>
                  <a:pt x="4238383" y="3641217"/>
                </a:lnTo>
                <a:close/>
              </a:path>
              <a:path w="4624705" h="4752975">
                <a:moveTo>
                  <a:pt x="4624463" y="2376817"/>
                </a:moveTo>
                <a:lnTo>
                  <a:pt x="4617097" y="2194318"/>
                </a:lnTo>
                <a:lnTo>
                  <a:pt x="4595241" y="2016010"/>
                </a:lnTo>
                <a:lnTo>
                  <a:pt x="4559693" y="1842122"/>
                </a:lnTo>
                <a:lnTo>
                  <a:pt x="4510925" y="1673606"/>
                </a:lnTo>
                <a:lnTo>
                  <a:pt x="4449572" y="1510804"/>
                </a:lnTo>
                <a:lnTo>
                  <a:pt x="4376051" y="1354442"/>
                </a:lnTo>
                <a:lnTo>
                  <a:pt x="4290961" y="1204976"/>
                </a:lnTo>
                <a:lnTo>
                  <a:pt x="4195064" y="1062990"/>
                </a:lnTo>
                <a:lnTo>
                  <a:pt x="4088777" y="929005"/>
                </a:lnTo>
                <a:lnTo>
                  <a:pt x="3972560" y="803795"/>
                </a:lnTo>
                <a:lnTo>
                  <a:pt x="3847350" y="687692"/>
                </a:lnTo>
                <a:lnTo>
                  <a:pt x="3713365" y="581406"/>
                </a:lnTo>
                <a:lnTo>
                  <a:pt x="3571265" y="485521"/>
                </a:lnTo>
                <a:lnTo>
                  <a:pt x="3421761" y="400570"/>
                </a:lnTo>
                <a:lnTo>
                  <a:pt x="3265309" y="327025"/>
                </a:lnTo>
                <a:lnTo>
                  <a:pt x="3102483" y="265696"/>
                </a:lnTo>
                <a:lnTo>
                  <a:pt x="2933954" y="216928"/>
                </a:lnTo>
                <a:lnTo>
                  <a:pt x="2760218" y="181356"/>
                </a:lnTo>
                <a:lnTo>
                  <a:pt x="2581795" y="159626"/>
                </a:lnTo>
                <a:lnTo>
                  <a:pt x="2399309" y="152285"/>
                </a:lnTo>
                <a:lnTo>
                  <a:pt x="2399309" y="395084"/>
                </a:lnTo>
                <a:lnTo>
                  <a:pt x="2441333" y="395478"/>
                </a:lnTo>
                <a:lnTo>
                  <a:pt x="2483243" y="396887"/>
                </a:lnTo>
                <a:lnTo>
                  <a:pt x="2525153" y="399046"/>
                </a:lnTo>
                <a:lnTo>
                  <a:pt x="2566949" y="402094"/>
                </a:lnTo>
                <a:lnTo>
                  <a:pt x="2608580" y="406146"/>
                </a:lnTo>
                <a:lnTo>
                  <a:pt x="2650248" y="410972"/>
                </a:lnTo>
                <a:lnTo>
                  <a:pt x="2691638" y="416699"/>
                </a:lnTo>
                <a:lnTo>
                  <a:pt x="2732913" y="423278"/>
                </a:lnTo>
                <a:lnTo>
                  <a:pt x="2774061" y="430784"/>
                </a:lnTo>
                <a:lnTo>
                  <a:pt x="2815082" y="439039"/>
                </a:lnTo>
                <a:lnTo>
                  <a:pt x="2855861" y="448310"/>
                </a:lnTo>
                <a:lnTo>
                  <a:pt x="2896374" y="458330"/>
                </a:lnTo>
                <a:lnTo>
                  <a:pt x="2936760" y="469277"/>
                </a:lnTo>
                <a:lnTo>
                  <a:pt x="2977019" y="480949"/>
                </a:lnTo>
                <a:lnTo>
                  <a:pt x="3016897" y="493661"/>
                </a:lnTo>
                <a:lnTo>
                  <a:pt x="3056521" y="507098"/>
                </a:lnTo>
                <a:lnTo>
                  <a:pt x="3095891" y="521335"/>
                </a:lnTo>
                <a:lnTo>
                  <a:pt x="3135007" y="536575"/>
                </a:lnTo>
                <a:lnTo>
                  <a:pt x="3173869" y="552450"/>
                </a:lnTo>
                <a:lnTo>
                  <a:pt x="3212363" y="569341"/>
                </a:lnTo>
                <a:lnTo>
                  <a:pt x="3357905" y="641972"/>
                </a:lnTo>
                <a:lnTo>
                  <a:pt x="3494913" y="724789"/>
                </a:lnTo>
                <a:lnTo>
                  <a:pt x="3623195" y="817118"/>
                </a:lnTo>
                <a:lnTo>
                  <a:pt x="3742321" y="918337"/>
                </a:lnTo>
                <a:lnTo>
                  <a:pt x="3852164" y="1027696"/>
                </a:lnTo>
                <a:lnTo>
                  <a:pt x="3952506" y="1144524"/>
                </a:lnTo>
                <a:lnTo>
                  <a:pt x="4042943" y="1268222"/>
                </a:lnTo>
                <a:lnTo>
                  <a:pt x="4123321" y="1398155"/>
                </a:lnTo>
                <a:lnTo>
                  <a:pt x="4193298" y="1533398"/>
                </a:lnTo>
                <a:lnTo>
                  <a:pt x="4252734" y="1673479"/>
                </a:lnTo>
                <a:lnTo>
                  <a:pt x="4301261" y="1817738"/>
                </a:lnTo>
                <a:lnTo>
                  <a:pt x="4338713" y="1965325"/>
                </a:lnTo>
                <a:lnTo>
                  <a:pt x="4364748" y="2115832"/>
                </a:lnTo>
                <a:lnTo>
                  <a:pt x="4379226" y="2268359"/>
                </a:lnTo>
                <a:lnTo>
                  <a:pt x="4381754" y="2422271"/>
                </a:lnTo>
                <a:lnTo>
                  <a:pt x="4372241" y="2576957"/>
                </a:lnTo>
                <a:lnTo>
                  <a:pt x="4350270" y="2731770"/>
                </a:lnTo>
                <a:lnTo>
                  <a:pt x="4315739" y="2885948"/>
                </a:lnTo>
                <a:lnTo>
                  <a:pt x="4268216" y="3038856"/>
                </a:lnTo>
                <a:lnTo>
                  <a:pt x="4207535" y="3189871"/>
                </a:lnTo>
                <a:lnTo>
                  <a:pt x="4067937" y="3109214"/>
                </a:lnTo>
                <a:lnTo>
                  <a:pt x="4221365" y="3428873"/>
                </a:lnTo>
                <a:lnTo>
                  <a:pt x="4558296" y="3392424"/>
                </a:lnTo>
                <a:lnTo>
                  <a:pt x="4418609" y="3311791"/>
                </a:lnTo>
                <a:lnTo>
                  <a:pt x="4438535" y="3267595"/>
                </a:lnTo>
                <a:lnTo>
                  <a:pt x="4457319" y="3223133"/>
                </a:lnTo>
                <a:lnTo>
                  <a:pt x="4492129" y="3132963"/>
                </a:lnTo>
                <a:lnTo>
                  <a:pt x="4508004" y="3087382"/>
                </a:lnTo>
                <a:lnTo>
                  <a:pt x="4523003" y="3041523"/>
                </a:lnTo>
                <a:lnTo>
                  <a:pt x="4536833" y="2995422"/>
                </a:lnTo>
                <a:lnTo>
                  <a:pt x="4549787" y="2949079"/>
                </a:lnTo>
                <a:lnTo>
                  <a:pt x="4561586" y="2902331"/>
                </a:lnTo>
                <a:lnTo>
                  <a:pt x="4572533" y="2855468"/>
                </a:lnTo>
                <a:lnTo>
                  <a:pt x="4582287" y="2808351"/>
                </a:lnTo>
                <a:lnTo>
                  <a:pt x="4591189" y="2760980"/>
                </a:lnTo>
                <a:lnTo>
                  <a:pt x="4598924" y="2713482"/>
                </a:lnTo>
                <a:lnTo>
                  <a:pt x="4605667" y="2665730"/>
                </a:lnTo>
                <a:lnTo>
                  <a:pt x="4611509" y="2617851"/>
                </a:lnTo>
                <a:lnTo>
                  <a:pt x="4616081" y="2569845"/>
                </a:lnTo>
                <a:lnTo>
                  <a:pt x="4619777" y="2521712"/>
                </a:lnTo>
                <a:lnTo>
                  <a:pt x="4622431" y="2473591"/>
                </a:lnTo>
                <a:lnTo>
                  <a:pt x="4623955" y="2425204"/>
                </a:lnTo>
                <a:lnTo>
                  <a:pt x="4624463" y="2376817"/>
                </a:lnTo>
                <a:close/>
              </a:path>
            </a:pathLst>
          </a:custGeom>
          <a:solidFill>
            <a:srgbClr val="B0C1DB"/>
          </a:solid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557908" y="551175"/>
            <a:ext cx="2042795" cy="70104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pc="20" dirty="0"/>
              <a:t>E</a:t>
            </a:r>
            <a:r>
              <a:rPr spc="40" dirty="0"/>
              <a:t>l</a:t>
            </a:r>
            <a:r>
              <a:rPr spc="-20" dirty="0"/>
              <a:t>e</a:t>
            </a:r>
            <a:r>
              <a:rPr spc="5" dirty="0"/>
              <a:t>m</a:t>
            </a:r>
            <a:r>
              <a:rPr spc="-20" dirty="0"/>
              <a:t>e</a:t>
            </a:r>
            <a:r>
              <a:rPr spc="-65" dirty="0"/>
              <a:t>n</a:t>
            </a:r>
            <a:r>
              <a:rPr spc="25" dirty="0"/>
              <a:t>t</a:t>
            </a:r>
            <a:r>
              <a:rPr spc="5" dirty="0"/>
              <a:t>i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457200" y="1988820"/>
            <a:ext cx="7787640" cy="2448560"/>
          </a:xfrm>
          <a:prstGeom prst="rect">
            <a:avLst/>
          </a:prstGeom>
          <a:ln w="9534">
            <a:solidFill>
              <a:srgbClr val="FF0000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 marL="429259" indent="-344170">
              <a:lnSpc>
                <a:spcPts val="3200"/>
              </a:lnSpc>
              <a:buFont typeface="Arial MT"/>
              <a:buChar char="•"/>
              <a:tabLst>
                <a:tab pos="429259" algn="l"/>
                <a:tab pos="429895" algn="l"/>
              </a:tabLst>
            </a:pPr>
            <a:r>
              <a:rPr sz="2750" spc="5" dirty="0">
                <a:latin typeface="Calibri"/>
                <a:cs typeface="Calibri"/>
              </a:rPr>
              <a:t>Dimenzije</a:t>
            </a:r>
            <a:r>
              <a:rPr sz="2750" spc="50" dirty="0">
                <a:latin typeface="Calibri"/>
                <a:cs typeface="Calibri"/>
              </a:rPr>
              <a:t> </a:t>
            </a:r>
            <a:r>
              <a:rPr sz="2750" spc="-15" dirty="0">
                <a:latin typeface="Calibri"/>
                <a:cs typeface="Calibri"/>
              </a:rPr>
              <a:t>fotografije</a:t>
            </a:r>
            <a:endParaRPr sz="2750">
              <a:latin typeface="Calibri"/>
              <a:cs typeface="Calibri"/>
            </a:endParaRPr>
          </a:p>
          <a:p>
            <a:pPr marL="429259" indent="-344170">
              <a:lnSpc>
                <a:spcPct val="100000"/>
              </a:lnSpc>
              <a:spcBef>
                <a:spcPts val="755"/>
              </a:spcBef>
              <a:buFont typeface="Arial MT"/>
              <a:buChar char="•"/>
              <a:tabLst>
                <a:tab pos="429259" algn="l"/>
                <a:tab pos="429895" algn="l"/>
              </a:tabLst>
            </a:pPr>
            <a:r>
              <a:rPr sz="2750" spc="-5" dirty="0">
                <a:latin typeface="Calibri"/>
                <a:cs typeface="Calibri"/>
              </a:rPr>
              <a:t>Kompresija</a:t>
            </a:r>
            <a:r>
              <a:rPr sz="2750" spc="-100" dirty="0">
                <a:latin typeface="Calibri"/>
                <a:cs typeface="Calibri"/>
              </a:rPr>
              <a:t> </a:t>
            </a:r>
            <a:r>
              <a:rPr sz="2750" spc="-10" dirty="0">
                <a:latin typeface="Calibri"/>
                <a:cs typeface="Calibri"/>
              </a:rPr>
              <a:t>fotografije</a:t>
            </a:r>
            <a:endParaRPr sz="2750">
              <a:latin typeface="Calibri"/>
              <a:cs typeface="Calibri"/>
            </a:endParaRPr>
          </a:p>
          <a:p>
            <a:pPr marL="429259" indent="-344170">
              <a:lnSpc>
                <a:spcPct val="100000"/>
              </a:lnSpc>
              <a:spcBef>
                <a:spcPts val="680"/>
              </a:spcBef>
              <a:buFont typeface="Arial MT"/>
              <a:buChar char="•"/>
              <a:tabLst>
                <a:tab pos="429259" algn="l"/>
                <a:tab pos="429895" algn="l"/>
              </a:tabLst>
            </a:pPr>
            <a:r>
              <a:rPr sz="2750" spc="-5" dirty="0">
                <a:latin typeface="Calibri"/>
                <a:cs typeface="Calibri"/>
              </a:rPr>
              <a:t>Vreme</a:t>
            </a:r>
            <a:r>
              <a:rPr sz="2750" spc="-140" dirty="0">
                <a:latin typeface="Calibri"/>
                <a:cs typeface="Calibri"/>
              </a:rPr>
              <a:t> </a:t>
            </a:r>
            <a:r>
              <a:rPr sz="2750" spc="-25" dirty="0">
                <a:latin typeface="Calibri"/>
                <a:cs typeface="Calibri"/>
              </a:rPr>
              <a:t>učitavanje</a:t>
            </a:r>
            <a:r>
              <a:rPr sz="2750" spc="85" dirty="0">
                <a:latin typeface="Calibri"/>
                <a:cs typeface="Calibri"/>
              </a:rPr>
              <a:t> </a:t>
            </a:r>
            <a:r>
              <a:rPr sz="2750" spc="-10" dirty="0">
                <a:latin typeface="Calibri"/>
                <a:cs typeface="Calibri"/>
              </a:rPr>
              <a:t>fotografije</a:t>
            </a:r>
            <a:endParaRPr sz="2750">
              <a:latin typeface="Calibri"/>
              <a:cs typeface="Calibri"/>
            </a:endParaRPr>
          </a:p>
          <a:p>
            <a:pPr marL="429259" indent="-344170">
              <a:lnSpc>
                <a:spcPct val="100000"/>
              </a:lnSpc>
              <a:spcBef>
                <a:spcPts val="830"/>
              </a:spcBef>
              <a:buFont typeface="Arial MT"/>
              <a:buChar char="•"/>
              <a:tabLst>
                <a:tab pos="429259" algn="l"/>
                <a:tab pos="429895" algn="l"/>
              </a:tabLst>
            </a:pPr>
            <a:r>
              <a:rPr sz="2750" spc="-10" dirty="0">
                <a:latin typeface="Calibri"/>
                <a:cs typeface="Calibri"/>
              </a:rPr>
              <a:t>Korisnički</a:t>
            </a:r>
            <a:r>
              <a:rPr sz="2750" dirty="0">
                <a:latin typeface="Calibri"/>
                <a:cs typeface="Calibri"/>
              </a:rPr>
              <a:t> </a:t>
            </a:r>
            <a:r>
              <a:rPr sz="2750" spc="15" dirty="0">
                <a:latin typeface="Calibri"/>
                <a:cs typeface="Calibri"/>
              </a:rPr>
              <a:t>doživljaj</a:t>
            </a:r>
            <a:endParaRPr sz="275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709293" y="551175"/>
            <a:ext cx="3700779" cy="70104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/>
              <a:t>S</a:t>
            </a:r>
            <a:r>
              <a:rPr spc="-20" dirty="0"/>
              <a:t>e</a:t>
            </a:r>
            <a:r>
              <a:rPr spc="114" dirty="0"/>
              <a:t>r</a:t>
            </a:r>
            <a:r>
              <a:rPr spc="-40" dirty="0"/>
              <a:t>v</a:t>
            </a:r>
            <a:r>
              <a:rPr spc="-20" dirty="0"/>
              <a:t>e</a:t>
            </a:r>
            <a:r>
              <a:rPr spc="-35" dirty="0"/>
              <a:t>r</a:t>
            </a:r>
            <a:r>
              <a:rPr dirty="0"/>
              <a:t>s</a:t>
            </a:r>
            <a:r>
              <a:rPr spc="20" dirty="0"/>
              <a:t>k</a:t>
            </a:r>
            <a:r>
              <a:rPr spc="5" dirty="0"/>
              <a:t>i</a:t>
            </a:r>
            <a:r>
              <a:rPr spc="-390" dirty="0">
                <a:latin typeface="Times New Roman"/>
                <a:cs typeface="Times New Roman"/>
              </a:rPr>
              <a:t> </a:t>
            </a:r>
            <a:r>
              <a:rPr spc="-35" dirty="0"/>
              <a:t>r</a:t>
            </a:r>
            <a:r>
              <a:rPr spc="-20" dirty="0"/>
              <a:t>e</a:t>
            </a:r>
            <a:r>
              <a:rPr dirty="0"/>
              <a:t>s</a:t>
            </a:r>
            <a:r>
              <a:rPr spc="15" dirty="0"/>
              <a:t>u</a:t>
            </a:r>
            <a:r>
              <a:rPr spc="-35" dirty="0"/>
              <a:t>r</a:t>
            </a:r>
            <a:r>
              <a:rPr spc="-5" dirty="0"/>
              <a:t>si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467535" y="1340739"/>
            <a:ext cx="8363584" cy="1800225"/>
          </a:xfrm>
          <a:prstGeom prst="rect">
            <a:avLst/>
          </a:prstGeom>
          <a:ln w="9534">
            <a:solidFill>
              <a:srgbClr val="000000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 marL="85725">
              <a:lnSpc>
                <a:spcPts val="3045"/>
              </a:lnSpc>
            </a:pPr>
            <a:r>
              <a:rPr sz="2400" b="1" spc="-45" dirty="0">
                <a:latin typeface="Calibri"/>
                <a:cs typeface="Calibri"/>
              </a:rPr>
              <a:t>PROTOK</a:t>
            </a:r>
            <a:r>
              <a:rPr sz="2400" b="1" spc="20" dirty="0">
                <a:latin typeface="Calibri"/>
                <a:cs typeface="Calibri"/>
              </a:rPr>
              <a:t> </a:t>
            </a:r>
            <a:r>
              <a:rPr sz="2750" spc="10" dirty="0">
                <a:latin typeface="Calibri"/>
                <a:cs typeface="Calibri"/>
              </a:rPr>
              <a:t>–</a:t>
            </a:r>
            <a:r>
              <a:rPr sz="2750" spc="30" dirty="0">
                <a:latin typeface="Calibri"/>
                <a:cs typeface="Calibri"/>
              </a:rPr>
              <a:t> </a:t>
            </a:r>
            <a:r>
              <a:rPr sz="2400" spc="-15" dirty="0">
                <a:latin typeface="Calibri"/>
                <a:cs typeface="Calibri"/>
              </a:rPr>
              <a:t>Ograničenja</a:t>
            </a:r>
            <a:r>
              <a:rPr sz="2400" spc="40" dirty="0">
                <a:latin typeface="Calibri"/>
                <a:cs typeface="Calibri"/>
              </a:rPr>
              <a:t> </a:t>
            </a:r>
            <a:r>
              <a:rPr sz="2400" spc="5" dirty="0">
                <a:latin typeface="Calibri"/>
                <a:cs typeface="Calibri"/>
              </a:rPr>
              <a:t>hosting</a:t>
            </a:r>
            <a:r>
              <a:rPr sz="2400" spc="-170" dirty="0">
                <a:latin typeface="Calibri"/>
                <a:cs typeface="Calibri"/>
              </a:rPr>
              <a:t> </a:t>
            </a:r>
            <a:r>
              <a:rPr sz="2400" spc="-20" dirty="0">
                <a:latin typeface="Calibri"/>
                <a:cs typeface="Calibri"/>
              </a:rPr>
              <a:t>paketa</a:t>
            </a:r>
            <a:r>
              <a:rPr sz="2400" spc="-114" dirty="0">
                <a:latin typeface="Calibri"/>
                <a:cs typeface="Calibri"/>
              </a:rPr>
              <a:t> </a:t>
            </a:r>
            <a:r>
              <a:rPr sz="2400" spc="-25" dirty="0">
                <a:latin typeface="Calibri"/>
                <a:cs typeface="Calibri"/>
              </a:rPr>
              <a:t>koja</a:t>
            </a:r>
            <a:r>
              <a:rPr sz="2400" spc="-110" dirty="0">
                <a:latin typeface="Calibri"/>
                <a:cs typeface="Calibri"/>
              </a:rPr>
              <a:t> </a:t>
            </a:r>
            <a:r>
              <a:rPr sz="2400" spc="15" dirty="0">
                <a:latin typeface="Calibri"/>
                <a:cs typeface="Calibri"/>
              </a:rPr>
              <a:t>su</a:t>
            </a:r>
            <a:r>
              <a:rPr sz="2400" spc="-75" dirty="0">
                <a:latin typeface="Calibri"/>
                <a:cs typeface="Calibri"/>
              </a:rPr>
              <a:t> </a:t>
            </a:r>
            <a:r>
              <a:rPr sz="2400" spc="-25" dirty="0">
                <a:latin typeface="Calibri"/>
                <a:cs typeface="Calibri"/>
              </a:rPr>
              <a:t>različita</a:t>
            </a:r>
            <a:r>
              <a:rPr sz="2400" spc="40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od</a:t>
            </a:r>
            <a:endParaRPr sz="2400">
              <a:latin typeface="Calibri"/>
              <a:cs typeface="Calibri"/>
            </a:endParaRPr>
          </a:p>
          <a:p>
            <a:pPr marL="85725" marR="313690">
              <a:lnSpc>
                <a:spcPct val="99500"/>
              </a:lnSpc>
              <a:spcBef>
                <a:spcPts val="145"/>
              </a:spcBef>
            </a:pPr>
            <a:r>
              <a:rPr sz="2400" spc="-35" dirty="0">
                <a:latin typeface="Calibri"/>
                <a:cs typeface="Calibri"/>
              </a:rPr>
              <a:t>provajdera</a:t>
            </a:r>
            <a:r>
              <a:rPr sz="2400" spc="40" dirty="0">
                <a:latin typeface="Calibri"/>
                <a:cs typeface="Calibri"/>
              </a:rPr>
              <a:t> </a:t>
            </a:r>
            <a:r>
              <a:rPr sz="2400" spc="5" dirty="0">
                <a:latin typeface="Calibri"/>
                <a:cs typeface="Calibri"/>
              </a:rPr>
              <a:t>do</a:t>
            </a:r>
            <a:r>
              <a:rPr sz="2400" spc="-5" dirty="0">
                <a:latin typeface="Calibri"/>
                <a:cs typeface="Calibri"/>
              </a:rPr>
              <a:t> </a:t>
            </a:r>
            <a:r>
              <a:rPr sz="2400" spc="-35" dirty="0">
                <a:latin typeface="Calibri"/>
                <a:cs typeface="Calibri"/>
              </a:rPr>
              <a:t>provajdera,</a:t>
            </a:r>
            <a:r>
              <a:rPr sz="2400" spc="65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a</a:t>
            </a:r>
            <a:r>
              <a:rPr sz="2400" spc="-40" dirty="0">
                <a:latin typeface="Calibri"/>
                <a:cs typeface="Calibri"/>
              </a:rPr>
              <a:t> </a:t>
            </a:r>
            <a:r>
              <a:rPr sz="2400" spc="-25" dirty="0">
                <a:latin typeface="Calibri"/>
                <a:cs typeface="Calibri"/>
              </a:rPr>
              <a:t>koja</a:t>
            </a:r>
            <a:r>
              <a:rPr sz="2400" spc="-114" dirty="0">
                <a:latin typeface="Calibri"/>
                <a:cs typeface="Calibri"/>
              </a:rPr>
              <a:t> </a:t>
            </a:r>
            <a:r>
              <a:rPr sz="2400" spc="15" dirty="0">
                <a:latin typeface="Calibri"/>
                <a:cs typeface="Calibri"/>
              </a:rPr>
              <a:t>se</a:t>
            </a:r>
            <a:r>
              <a:rPr sz="2400" spc="-10" dirty="0">
                <a:latin typeface="Calibri"/>
                <a:cs typeface="Calibri"/>
              </a:rPr>
              <a:t> </a:t>
            </a:r>
            <a:r>
              <a:rPr sz="2400" spc="10" dirty="0">
                <a:latin typeface="Calibri"/>
                <a:cs typeface="Calibri"/>
              </a:rPr>
              <a:t>odnose</a:t>
            </a:r>
            <a:r>
              <a:rPr sz="2400" spc="-80" dirty="0">
                <a:latin typeface="Calibri"/>
                <a:cs typeface="Calibri"/>
              </a:rPr>
              <a:t> </a:t>
            </a:r>
            <a:r>
              <a:rPr sz="2400" spc="5" dirty="0">
                <a:latin typeface="Calibri"/>
                <a:cs typeface="Calibri"/>
              </a:rPr>
              <a:t>na</a:t>
            </a:r>
            <a:r>
              <a:rPr sz="2400" spc="-35" dirty="0">
                <a:latin typeface="Calibri"/>
                <a:cs typeface="Calibri"/>
              </a:rPr>
              <a:t> </a:t>
            </a:r>
            <a:r>
              <a:rPr sz="2400" spc="-15" dirty="0">
                <a:latin typeface="Calibri"/>
                <a:cs typeface="Calibri"/>
              </a:rPr>
              <a:t>protok.</a:t>
            </a:r>
            <a:r>
              <a:rPr sz="2400" spc="-95" dirty="0">
                <a:latin typeface="Calibri"/>
                <a:cs typeface="Calibri"/>
              </a:rPr>
              <a:t> </a:t>
            </a:r>
            <a:r>
              <a:rPr sz="2400" spc="-25" dirty="0">
                <a:latin typeface="Calibri"/>
                <a:cs typeface="Calibri"/>
              </a:rPr>
              <a:t>“Trošenje” </a:t>
            </a:r>
            <a:r>
              <a:rPr sz="2400" spc="-530" dirty="0">
                <a:latin typeface="Calibri"/>
                <a:cs typeface="Calibri"/>
              </a:rPr>
              <a:t> </a:t>
            </a:r>
            <a:r>
              <a:rPr sz="2400" spc="-35" dirty="0">
                <a:latin typeface="Calibri"/>
                <a:cs typeface="Calibri"/>
              </a:rPr>
              <a:t>protoka </a:t>
            </a:r>
            <a:r>
              <a:rPr sz="2400" spc="15" dirty="0">
                <a:latin typeface="Calibri"/>
                <a:cs typeface="Calibri"/>
              </a:rPr>
              <a:t>se </a:t>
            </a:r>
            <a:r>
              <a:rPr sz="2400" spc="5" dirty="0">
                <a:latin typeface="Calibri"/>
                <a:cs typeface="Calibri"/>
              </a:rPr>
              <a:t>značajno </a:t>
            </a:r>
            <a:r>
              <a:rPr sz="2400" spc="10" dirty="0">
                <a:latin typeface="Calibri"/>
                <a:cs typeface="Calibri"/>
              </a:rPr>
              <a:t>smanjuje </a:t>
            </a:r>
            <a:r>
              <a:rPr sz="2400" spc="-35" dirty="0">
                <a:latin typeface="Calibri"/>
                <a:cs typeface="Calibri"/>
              </a:rPr>
              <a:t>kada </a:t>
            </a:r>
            <a:r>
              <a:rPr sz="2400" spc="15" dirty="0">
                <a:latin typeface="Calibri"/>
                <a:cs typeface="Calibri"/>
              </a:rPr>
              <a:t>se </a:t>
            </a:r>
            <a:r>
              <a:rPr sz="2400" spc="-20" dirty="0">
                <a:latin typeface="Calibri"/>
                <a:cs typeface="Calibri"/>
              </a:rPr>
              <a:t>učitavanje </a:t>
            </a:r>
            <a:r>
              <a:rPr sz="2400" spc="10" dirty="0">
                <a:latin typeface="Calibri"/>
                <a:cs typeface="Calibri"/>
              </a:rPr>
              <a:t>jedne </a:t>
            </a:r>
            <a:r>
              <a:rPr sz="2400" spc="-15" dirty="0">
                <a:latin typeface="Calibri"/>
                <a:cs typeface="Calibri"/>
              </a:rPr>
              <a:t>stranice </a:t>
            </a:r>
            <a:r>
              <a:rPr sz="2400" spc="-10" dirty="0">
                <a:latin typeface="Calibri"/>
                <a:cs typeface="Calibri"/>
              </a:rPr>
              <a:t> </a:t>
            </a:r>
            <a:r>
              <a:rPr sz="2400" spc="10" dirty="0">
                <a:latin typeface="Calibri"/>
                <a:cs typeface="Calibri"/>
              </a:rPr>
              <a:t>pomnoži</a:t>
            </a:r>
            <a:r>
              <a:rPr sz="2400" spc="-200" dirty="0">
                <a:latin typeface="Calibri"/>
                <a:cs typeface="Calibri"/>
              </a:rPr>
              <a:t> </a:t>
            </a:r>
            <a:r>
              <a:rPr sz="2400" spc="15" dirty="0">
                <a:latin typeface="Calibri"/>
                <a:cs typeface="Calibri"/>
              </a:rPr>
              <a:t>sa</a:t>
            </a:r>
            <a:r>
              <a:rPr sz="2400" spc="-45" dirty="0">
                <a:latin typeface="Calibri"/>
                <a:cs typeface="Calibri"/>
              </a:rPr>
              <a:t> </a:t>
            </a:r>
            <a:r>
              <a:rPr sz="2400" spc="-20" dirty="0">
                <a:latin typeface="Calibri"/>
                <a:cs typeface="Calibri"/>
              </a:rPr>
              <a:t>brojem</a:t>
            </a:r>
            <a:r>
              <a:rPr sz="2400" spc="-60" dirty="0">
                <a:latin typeface="Calibri"/>
                <a:cs typeface="Calibri"/>
              </a:rPr>
              <a:t> </a:t>
            </a:r>
            <a:r>
              <a:rPr sz="2400" spc="5" dirty="0">
                <a:latin typeface="Calibri"/>
                <a:cs typeface="Calibri"/>
              </a:rPr>
              <a:t>poseta</a:t>
            </a:r>
            <a:r>
              <a:rPr sz="2750" spc="5" dirty="0">
                <a:latin typeface="Calibri"/>
                <a:cs typeface="Calibri"/>
              </a:rPr>
              <a:t>.</a:t>
            </a:r>
            <a:endParaRPr sz="2750">
              <a:latin typeface="Calibri"/>
              <a:cs typeface="Calibri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452045" y="3284982"/>
            <a:ext cx="8354059" cy="1569720"/>
          </a:xfrm>
          <a:prstGeom prst="rect">
            <a:avLst/>
          </a:prstGeom>
          <a:ln w="9534">
            <a:solidFill>
              <a:srgbClr val="000000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 marL="86360">
              <a:lnSpc>
                <a:spcPts val="2770"/>
              </a:lnSpc>
              <a:tabLst>
                <a:tab pos="1449705" algn="l"/>
                <a:tab pos="1754505" algn="l"/>
                <a:tab pos="2364740" algn="l"/>
                <a:tab pos="2746375" algn="l"/>
                <a:tab pos="3060700" algn="l"/>
                <a:tab pos="3881120" algn="l"/>
                <a:tab pos="4605655" algn="l"/>
                <a:tab pos="6149975" algn="l"/>
                <a:tab pos="7075170" algn="l"/>
                <a:tab pos="7389495" algn="l"/>
              </a:tabLst>
            </a:pPr>
            <a:r>
              <a:rPr sz="2400" b="1" spc="-15" dirty="0">
                <a:latin typeface="Calibri"/>
                <a:cs typeface="Calibri"/>
              </a:rPr>
              <a:t>PROSTOR</a:t>
            </a:r>
            <a:r>
              <a:rPr sz="2400" spc="-15" dirty="0">
                <a:latin typeface="Times New Roman"/>
                <a:cs typeface="Times New Roman"/>
              </a:rPr>
              <a:t>	</a:t>
            </a:r>
            <a:r>
              <a:rPr sz="2400" dirty="0">
                <a:latin typeface="Calibri"/>
                <a:cs typeface="Calibri"/>
              </a:rPr>
              <a:t>–	</a:t>
            </a:r>
            <a:r>
              <a:rPr sz="2400" spc="-25" dirty="0">
                <a:latin typeface="Calibri"/>
                <a:cs typeface="Calibri"/>
              </a:rPr>
              <a:t>Koji</a:t>
            </a:r>
            <a:r>
              <a:rPr sz="2400" spc="-25" dirty="0">
                <a:latin typeface="Times New Roman"/>
                <a:cs typeface="Times New Roman"/>
              </a:rPr>
              <a:t>	</a:t>
            </a:r>
            <a:r>
              <a:rPr sz="2400" spc="10" dirty="0">
                <a:latin typeface="Calibri"/>
                <a:cs typeface="Calibri"/>
              </a:rPr>
              <a:t>je</a:t>
            </a:r>
            <a:r>
              <a:rPr sz="2400" spc="10" dirty="0">
                <a:latin typeface="Times New Roman"/>
                <a:cs typeface="Times New Roman"/>
              </a:rPr>
              <a:t>	</a:t>
            </a:r>
            <a:r>
              <a:rPr sz="2400" dirty="0">
                <a:latin typeface="Calibri"/>
                <a:cs typeface="Calibri"/>
              </a:rPr>
              <a:t>u</a:t>
            </a:r>
            <a:r>
              <a:rPr sz="2400" dirty="0">
                <a:latin typeface="Times New Roman"/>
                <a:cs typeface="Times New Roman"/>
              </a:rPr>
              <a:t>	</a:t>
            </a:r>
            <a:r>
              <a:rPr sz="2400" spc="-15" dirty="0">
                <a:latin typeface="Calibri"/>
                <a:cs typeface="Calibri"/>
              </a:rPr>
              <a:t>većoj</a:t>
            </a:r>
            <a:r>
              <a:rPr sz="2400" spc="-15" dirty="0">
                <a:latin typeface="Times New Roman"/>
                <a:cs typeface="Times New Roman"/>
              </a:rPr>
              <a:t>	</a:t>
            </a:r>
            <a:r>
              <a:rPr sz="2400" dirty="0">
                <a:latin typeface="Calibri"/>
                <a:cs typeface="Calibri"/>
              </a:rPr>
              <a:t>meri</a:t>
            </a:r>
            <a:r>
              <a:rPr sz="2400" dirty="0">
                <a:latin typeface="Times New Roman"/>
                <a:cs typeface="Times New Roman"/>
              </a:rPr>
              <a:t>	</a:t>
            </a:r>
            <a:r>
              <a:rPr sz="2400" spc="-20" dirty="0">
                <a:latin typeface="Calibri"/>
                <a:cs typeface="Calibri"/>
              </a:rPr>
              <a:t>restriktivna</a:t>
            </a:r>
            <a:r>
              <a:rPr sz="2400" spc="-20" dirty="0">
                <a:latin typeface="Times New Roman"/>
                <a:cs typeface="Times New Roman"/>
              </a:rPr>
              <a:t>	</a:t>
            </a:r>
            <a:r>
              <a:rPr sz="2400" spc="-60" dirty="0">
                <a:latin typeface="Calibri"/>
                <a:cs typeface="Calibri"/>
              </a:rPr>
              <a:t>stavka</a:t>
            </a:r>
            <a:r>
              <a:rPr sz="2400" spc="-60" dirty="0">
                <a:latin typeface="Times New Roman"/>
                <a:cs typeface="Times New Roman"/>
              </a:rPr>
              <a:t>	</a:t>
            </a:r>
            <a:r>
              <a:rPr sz="2400" dirty="0">
                <a:latin typeface="Calibri"/>
                <a:cs typeface="Calibri"/>
              </a:rPr>
              <a:t>u</a:t>
            </a:r>
            <a:r>
              <a:rPr sz="2400" dirty="0">
                <a:latin typeface="Times New Roman"/>
                <a:cs typeface="Times New Roman"/>
              </a:rPr>
              <a:t>	</a:t>
            </a:r>
            <a:r>
              <a:rPr sz="2400" spc="10" dirty="0">
                <a:latin typeface="Calibri"/>
                <a:cs typeface="Calibri"/>
              </a:rPr>
              <a:t>ponudi</a:t>
            </a:r>
            <a:endParaRPr sz="2400">
              <a:latin typeface="Calibri"/>
              <a:cs typeface="Calibri"/>
            </a:endParaRPr>
          </a:p>
          <a:p>
            <a:pPr marL="86360" marR="100330">
              <a:lnSpc>
                <a:spcPts val="2850"/>
              </a:lnSpc>
              <a:spcBef>
                <a:spcPts val="165"/>
              </a:spcBef>
            </a:pPr>
            <a:r>
              <a:rPr sz="2400" spc="5" dirty="0">
                <a:latin typeface="Calibri"/>
                <a:cs typeface="Calibri"/>
              </a:rPr>
              <a:t>hosting</a:t>
            </a:r>
            <a:r>
              <a:rPr sz="2400" spc="-175" dirty="0">
                <a:latin typeface="Calibri"/>
                <a:cs typeface="Calibri"/>
              </a:rPr>
              <a:t> </a:t>
            </a:r>
            <a:r>
              <a:rPr sz="2400" spc="-40" dirty="0">
                <a:latin typeface="Calibri"/>
                <a:cs typeface="Calibri"/>
              </a:rPr>
              <a:t>provajdera</a:t>
            </a:r>
            <a:r>
              <a:rPr sz="2400" spc="110" dirty="0">
                <a:latin typeface="Calibri"/>
                <a:cs typeface="Calibri"/>
              </a:rPr>
              <a:t> </a:t>
            </a:r>
            <a:r>
              <a:rPr sz="2400" spc="-25" dirty="0">
                <a:latin typeface="Calibri"/>
                <a:cs typeface="Calibri"/>
              </a:rPr>
              <a:t>popunjava</a:t>
            </a:r>
            <a:r>
              <a:rPr sz="2400" spc="30" dirty="0">
                <a:latin typeface="Calibri"/>
                <a:cs typeface="Calibri"/>
              </a:rPr>
              <a:t> </a:t>
            </a:r>
            <a:r>
              <a:rPr sz="2400" spc="15" dirty="0">
                <a:latin typeface="Calibri"/>
                <a:cs typeface="Calibri"/>
              </a:rPr>
              <a:t>se</a:t>
            </a:r>
            <a:r>
              <a:rPr sz="2400" spc="-10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u</a:t>
            </a:r>
            <a:r>
              <a:rPr sz="2400" spc="-5" dirty="0">
                <a:latin typeface="Calibri"/>
                <a:cs typeface="Calibri"/>
              </a:rPr>
              <a:t> </a:t>
            </a:r>
            <a:r>
              <a:rPr sz="2400" spc="-15" dirty="0">
                <a:latin typeface="Calibri"/>
                <a:cs typeface="Calibri"/>
              </a:rPr>
              <a:t>većoj</a:t>
            </a:r>
            <a:r>
              <a:rPr sz="2400" spc="-65" dirty="0">
                <a:latin typeface="Calibri"/>
                <a:cs typeface="Calibri"/>
              </a:rPr>
              <a:t> </a:t>
            </a:r>
            <a:r>
              <a:rPr sz="2400" spc="5" dirty="0">
                <a:latin typeface="Calibri"/>
                <a:cs typeface="Calibri"/>
              </a:rPr>
              <a:t>meri</a:t>
            </a:r>
            <a:r>
              <a:rPr sz="2400" spc="-40" dirty="0">
                <a:latin typeface="Calibri"/>
                <a:cs typeface="Calibri"/>
              </a:rPr>
              <a:t> </a:t>
            </a:r>
            <a:r>
              <a:rPr sz="2400" spc="10" dirty="0">
                <a:latin typeface="Calibri"/>
                <a:cs typeface="Calibri"/>
              </a:rPr>
              <a:t>zbog</a:t>
            </a:r>
            <a:r>
              <a:rPr sz="2400" spc="-180" dirty="0">
                <a:latin typeface="Calibri"/>
                <a:cs typeface="Calibri"/>
              </a:rPr>
              <a:t> </a:t>
            </a:r>
            <a:r>
              <a:rPr sz="2400" spc="-25" dirty="0">
                <a:latin typeface="Calibri"/>
                <a:cs typeface="Calibri"/>
              </a:rPr>
              <a:t>fotografija</a:t>
            </a:r>
            <a:r>
              <a:rPr sz="2400" spc="35" dirty="0">
                <a:latin typeface="Calibri"/>
                <a:cs typeface="Calibri"/>
              </a:rPr>
              <a:t> </a:t>
            </a:r>
            <a:r>
              <a:rPr sz="2400" spc="-15" dirty="0">
                <a:latin typeface="Calibri"/>
                <a:cs typeface="Calibri"/>
              </a:rPr>
              <a:t>CMS </a:t>
            </a:r>
            <a:r>
              <a:rPr sz="2400" spc="-525" dirty="0">
                <a:latin typeface="Calibri"/>
                <a:cs typeface="Calibri"/>
              </a:rPr>
              <a:t> </a:t>
            </a:r>
            <a:r>
              <a:rPr sz="2400" spc="-5" dirty="0">
                <a:latin typeface="Calibri"/>
                <a:cs typeface="Calibri"/>
              </a:rPr>
              <a:t>struktura</a:t>
            </a:r>
            <a:endParaRPr sz="2400">
              <a:latin typeface="Calibri"/>
              <a:cs typeface="Calibri"/>
            </a:endParaRPr>
          </a:p>
          <a:p>
            <a:pPr marL="153035">
              <a:lnSpc>
                <a:spcPts val="2690"/>
              </a:lnSpc>
            </a:pPr>
            <a:r>
              <a:rPr sz="2400" spc="-20" dirty="0">
                <a:latin typeface="Calibri"/>
                <a:cs typeface="Calibri"/>
              </a:rPr>
              <a:t>Dupliranje</a:t>
            </a:r>
            <a:r>
              <a:rPr sz="2400" spc="60" dirty="0">
                <a:latin typeface="Calibri"/>
                <a:cs typeface="Calibri"/>
              </a:rPr>
              <a:t> </a:t>
            </a:r>
            <a:r>
              <a:rPr sz="2400" spc="5" dirty="0">
                <a:latin typeface="Calibri"/>
                <a:cs typeface="Calibri"/>
              </a:rPr>
              <a:t>upotrebe</a:t>
            </a:r>
            <a:r>
              <a:rPr sz="2400" spc="-160" dirty="0">
                <a:latin typeface="Calibri"/>
                <a:cs typeface="Calibri"/>
              </a:rPr>
              <a:t> </a:t>
            </a:r>
            <a:r>
              <a:rPr sz="2400" spc="-35" dirty="0">
                <a:latin typeface="Calibri"/>
                <a:cs typeface="Calibri"/>
              </a:rPr>
              <a:t>prostora</a:t>
            </a:r>
            <a:endParaRPr sz="2400">
              <a:latin typeface="Calibri"/>
              <a:cs typeface="Calibri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444782" y="5013114"/>
            <a:ext cx="8360409" cy="1569720"/>
          </a:xfrm>
          <a:prstGeom prst="rect">
            <a:avLst/>
          </a:prstGeom>
          <a:ln w="9534">
            <a:solidFill>
              <a:srgbClr val="000000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 marL="86360">
              <a:lnSpc>
                <a:spcPts val="2710"/>
              </a:lnSpc>
            </a:pPr>
            <a:r>
              <a:rPr sz="2400" b="1" spc="-5" dirty="0">
                <a:latin typeface="Calibri"/>
                <a:cs typeface="Calibri"/>
              </a:rPr>
              <a:t>PR</a:t>
            </a:r>
            <a:r>
              <a:rPr sz="2400" b="1" spc="25" dirty="0">
                <a:latin typeface="Calibri"/>
                <a:cs typeface="Calibri"/>
              </a:rPr>
              <a:t>O</a:t>
            </a:r>
            <a:r>
              <a:rPr sz="2400" b="1" spc="5" dirty="0">
                <a:latin typeface="Calibri"/>
                <a:cs typeface="Calibri"/>
              </a:rPr>
              <a:t>C</a:t>
            </a:r>
            <a:r>
              <a:rPr sz="2400" b="1" spc="25" dirty="0">
                <a:latin typeface="Calibri"/>
                <a:cs typeface="Calibri"/>
              </a:rPr>
              <a:t>E</a:t>
            </a:r>
            <a:r>
              <a:rPr sz="2400" b="1" spc="-10" dirty="0">
                <a:latin typeface="Calibri"/>
                <a:cs typeface="Calibri"/>
              </a:rPr>
              <a:t>S</a:t>
            </a:r>
            <a:r>
              <a:rPr sz="2400" b="1" spc="25" dirty="0">
                <a:latin typeface="Calibri"/>
                <a:cs typeface="Calibri"/>
              </a:rPr>
              <a:t>O</a:t>
            </a:r>
            <a:r>
              <a:rPr sz="2400" b="1" dirty="0">
                <a:latin typeface="Calibri"/>
                <a:cs typeface="Calibri"/>
              </a:rPr>
              <a:t>R</a:t>
            </a:r>
            <a:r>
              <a:rPr sz="2400" b="1" spc="-10" dirty="0">
                <a:latin typeface="Calibri"/>
                <a:cs typeface="Calibri"/>
              </a:rPr>
              <a:t>S</a:t>
            </a:r>
            <a:r>
              <a:rPr sz="2400" b="1" spc="-114" dirty="0">
                <a:latin typeface="Calibri"/>
                <a:cs typeface="Calibri"/>
              </a:rPr>
              <a:t>K</a:t>
            </a:r>
            <a:r>
              <a:rPr sz="2400" b="1" dirty="0">
                <a:latin typeface="Calibri"/>
                <a:cs typeface="Calibri"/>
              </a:rPr>
              <a:t>O</a:t>
            </a:r>
            <a:r>
              <a:rPr sz="2400" spc="-350" dirty="0">
                <a:latin typeface="Times New Roman"/>
                <a:cs typeface="Times New Roman"/>
              </a:rPr>
              <a:t> </a:t>
            </a:r>
            <a:r>
              <a:rPr sz="2400" b="1" spc="5" dirty="0">
                <a:latin typeface="Calibri"/>
                <a:cs typeface="Calibri"/>
              </a:rPr>
              <a:t>V</a:t>
            </a:r>
            <a:r>
              <a:rPr sz="2400" b="1" spc="-5" dirty="0">
                <a:latin typeface="Calibri"/>
                <a:cs typeface="Calibri"/>
              </a:rPr>
              <a:t>R</a:t>
            </a:r>
            <a:r>
              <a:rPr sz="2400" b="1" spc="25" dirty="0">
                <a:latin typeface="Calibri"/>
                <a:cs typeface="Calibri"/>
              </a:rPr>
              <a:t>E</a:t>
            </a:r>
            <a:r>
              <a:rPr sz="2400" b="1" dirty="0">
                <a:latin typeface="Calibri"/>
                <a:cs typeface="Calibri"/>
              </a:rPr>
              <a:t>ME</a:t>
            </a:r>
            <a:r>
              <a:rPr sz="2400" spc="-120" dirty="0">
                <a:latin typeface="Times New Roman"/>
                <a:cs typeface="Times New Roman"/>
              </a:rPr>
              <a:t> </a:t>
            </a:r>
            <a:r>
              <a:rPr sz="2400" b="1" dirty="0">
                <a:latin typeface="Calibri"/>
                <a:cs typeface="Calibri"/>
              </a:rPr>
              <a:t>I</a:t>
            </a:r>
            <a:r>
              <a:rPr sz="2400" spc="-120" dirty="0">
                <a:latin typeface="Times New Roman"/>
                <a:cs typeface="Times New Roman"/>
              </a:rPr>
              <a:t> </a:t>
            </a:r>
            <a:r>
              <a:rPr sz="2400" b="1" dirty="0">
                <a:latin typeface="Calibri"/>
                <a:cs typeface="Calibri"/>
              </a:rPr>
              <a:t>R</a:t>
            </a:r>
            <a:r>
              <a:rPr sz="2400" b="1" spc="-30" dirty="0">
                <a:latin typeface="Calibri"/>
                <a:cs typeface="Calibri"/>
              </a:rPr>
              <a:t>A</a:t>
            </a:r>
            <a:r>
              <a:rPr sz="2400" b="1" dirty="0">
                <a:latin typeface="Calibri"/>
                <a:cs typeface="Calibri"/>
              </a:rPr>
              <a:t>M</a:t>
            </a:r>
            <a:r>
              <a:rPr sz="2400" dirty="0">
                <a:latin typeface="Times New Roman"/>
                <a:cs typeface="Times New Roman"/>
              </a:rPr>
              <a:t> </a:t>
            </a:r>
            <a:r>
              <a:rPr sz="2400" b="1" dirty="0">
                <a:latin typeface="Calibri"/>
                <a:cs typeface="Calibri"/>
              </a:rPr>
              <a:t>M</a:t>
            </a:r>
            <a:r>
              <a:rPr sz="2400" b="1" spc="25" dirty="0">
                <a:latin typeface="Calibri"/>
                <a:cs typeface="Calibri"/>
              </a:rPr>
              <a:t>E</a:t>
            </a:r>
            <a:r>
              <a:rPr sz="2400" b="1" dirty="0">
                <a:latin typeface="Calibri"/>
                <a:cs typeface="Calibri"/>
              </a:rPr>
              <a:t>M</a:t>
            </a:r>
            <a:r>
              <a:rPr sz="2400" b="1" spc="25" dirty="0">
                <a:latin typeface="Calibri"/>
                <a:cs typeface="Calibri"/>
              </a:rPr>
              <a:t>O</a:t>
            </a:r>
            <a:r>
              <a:rPr sz="2400" b="1" spc="-5" dirty="0">
                <a:latin typeface="Calibri"/>
                <a:cs typeface="Calibri"/>
              </a:rPr>
              <a:t>R</a:t>
            </a:r>
            <a:r>
              <a:rPr sz="2400" b="1" spc="30" dirty="0">
                <a:latin typeface="Calibri"/>
                <a:cs typeface="Calibri"/>
              </a:rPr>
              <a:t>I</a:t>
            </a:r>
            <a:r>
              <a:rPr sz="2400" b="1" spc="-120" dirty="0">
                <a:latin typeface="Calibri"/>
                <a:cs typeface="Calibri"/>
              </a:rPr>
              <a:t>J</a:t>
            </a:r>
            <a:r>
              <a:rPr sz="2400" b="1" spc="-35" dirty="0">
                <a:latin typeface="Calibri"/>
                <a:cs typeface="Calibri"/>
              </a:rPr>
              <a:t>A</a:t>
            </a:r>
            <a:r>
              <a:rPr sz="2400" spc="5" dirty="0">
                <a:latin typeface="Calibri"/>
                <a:cs typeface="Calibri"/>
              </a:rPr>
              <a:t>–</a:t>
            </a:r>
            <a:r>
              <a:rPr sz="2400" spc="-120" dirty="0">
                <a:latin typeface="Calibri"/>
                <a:cs typeface="Calibri"/>
              </a:rPr>
              <a:t>P</a:t>
            </a:r>
            <a:r>
              <a:rPr sz="2400" spc="10" dirty="0">
                <a:latin typeface="Calibri"/>
                <a:cs typeface="Calibri"/>
              </a:rPr>
              <a:t>o</a:t>
            </a:r>
            <a:r>
              <a:rPr sz="2400" spc="-114" dirty="0">
                <a:latin typeface="Calibri"/>
                <a:cs typeface="Calibri"/>
              </a:rPr>
              <a:t>v</a:t>
            </a:r>
            <a:r>
              <a:rPr sz="2400" spc="5" dirty="0">
                <a:latin typeface="Calibri"/>
                <a:cs typeface="Calibri"/>
              </a:rPr>
              <a:t>e</a:t>
            </a:r>
            <a:r>
              <a:rPr sz="2400" spc="30" dirty="0">
                <a:latin typeface="Calibri"/>
                <a:cs typeface="Calibri"/>
              </a:rPr>
              <a:t>ć</a:t>
            </a:r>
            <a:r>
              <a:rPr sz="2400" spc="-180" dirty="0">
                <a:latin typeface="Calibri"/>
                <a:cs typeface="Calibri"/>
              </a:rPr>
              <a:t>a</a:t>
            </a:r>
            <a:r>
              <a:rPr sz="2400" spc="-110" dirty="0">
                <a:latin typeface="Calibri"/>
                <a:cs typeface="Calibri"/>
              </a:rPr>
              <a:t>v</a:t>
            </a:r>
            <a:r>
              <a:rPr sz="2400" spc="-30" dirty="0">
                <a:latin typeface="Calibri"/>
                <a:cs typeface="Calibri"/>
              </a:rPr>
              <a:t>a</a:t>
            </a:r>
            <a:r>
              <a:rPr sz="2400" spc="10" dirty="0">
                <a:latin typeface="Calibri"/>
                <a:cs typeface="Calibri"/>
              </a:rPr>
              <a:t>n</a:t>
            </a:r>
            <a:r>
              <a:rPr sz="2400" spc="25" dirty="0">
                <a:latin typeface="Calibri"/>
                <a:cs typeface="Calibri"/>
              </a:rPr>
              <a:t>j</a:t>
            </a:r>
            <a:r>
              <a:rPr sz="2400" spc="5" dirty="0">
                <a:latin typeface="Calibri"/>
                <a:cs typeface="Calibri"/>
              </a:rPr>
              <a:t>em</a:t>
            </a:r>
            <a:endParaRPr sz="2400">
              <a:latin typeface="Calibri"/>
              <a:cs typeface="Calibri"/>
            </a:endParaRPr>
          </a:p>
          <a:p>
            <a:pPr marL="86360" marR="988060">
              <a:lnSpc>
                <a:spcPts val="2850"/>
              </a:lnSpc>
              <a:spcBef>
                <a:spcPts val="170"/>
              </a:spcBef>
            </a:pPr>
            <a:r>
              <a:rPr sz="2400" spc="-15" dirty="0">
                <a:latin typeface="Calibri"/>
                <a:cs typeface="Calibri"/>
              </a:rPr>
              <a:t>vremena</a:t>
            </a:r>
            <a:r>
              <a:rPr sz="2400" spc="-45" dirty="0">
                <a:latin typeface="Calibri"/>
                <a:cs typeface="Calibri"/>
              </a:rPr>
              <a:t> </a:t>
            </a:r>
            <a:r>
              <a:rPr sz="2400" spc="-65" dirty="0">
                <a:latin typeface="Calibri"/>
                <a:cs typeface="Calibri"/>
              </a:rPr>
              <a:t>za</a:t>
            </a:r>
            <a:r>
              <a:rPr sz="2400" spc="110" dirty="0">
                <a:latin typeface="Calibri"/>
                <a:cs typeface="Calibri"/>
              </a:rPr>
              <a:t> </a:t>
            </a:r>
            <a:r>
              <a:rPr sz="2400" spc="-30" dirty="0">
                <a:latin typeface="Calibri"/>
                <a:cs typeface="Calibri"/>
              </a:rPr>
              <a:t>obradu</a:t>
            </a:r>
            <a:r>
              <a:rPr sz="2400" dirty="0">
                <a:latin typeface="Calibri"/>
                <a:cs typeface="Calibri"/>
              </a:rPr>
              <a:t> </a:t>
            </a:r>
            <a:r>
              <a:rPr sz="2400" spc="10" dirty="0">
                <a:latin typeface="Calibri"/>
                <a:cs typeface="Calibri"/>
              </a:rPr>
              <a:t>jednog</a:t>
            </a:r>
            <a:r>
              <a:rPr sz="2400" spc="-170" dirty="0">
                <a:latin typeface="Calibri"/>
                <a:cs typeface="Calibri"/>
              </a:rPr>
              <a:t> </a:t>
            </a:r>
            <a:r>
              <a:rPr sz="2400" spc="-25" dirty="0">
                <a:latin typeface="Calibri"/>
                <a:cs typeface="Calibri"/>
              </a:rPr>
              <a:t>zahteva</a:t>
            </a:r>
            <a:r>
              <a:rPr sz="2400" spc="-114" dirty="0">
                <a:latin typeface="Calibri"/>
                <a:cs typeface="Calibri"/>
              </a:rPr>
              <a:t> </a:t>
            </a:r>
            <a:r>
              <a:rPr sz="2400" spc="5" dirty="0">
                <a:latin typeface="Calibri"/>
                <a:cs typeface="Calibri"/>
              </a:rPr>
              <a:t>(requesta)</a:t>
            </a:r>
            <a:r>
              <a:rPr sz="2400" spc="-295" dirty="0">
                <a:latin typeface="Calibri"/>
                <a:cs typeface="Calibri"/>
              </a:rPr>
              <a:t> </a:t>
            </a:r>
            <a:r>
              <a:rPr sz="2400" spc="-45" dirty="0">
                <a:latin typeface="Calibri"/>
                <a:cs typeface="Calibri"/>
              </a:rPr>
              <a:t>povećava</a:t>
            </a:r>
            <a:r>
              <a:rPr sz="2400" spc="40" dirty="0">
                <a:latin typeface="Calibri"/>
                <a:cs typeface="Calibri"/>
              </a:rPr>
              <a:t> </a:t>
            </a:r>
            <a:r>
              <a:rPr sz="2400" spc="15" dirty="0">
                <a:latin typeface="Calibri"/>
                <a:cs typeface="Calibri"/>
              </a:rPr>
              <a:t>se</a:t>
            </a:r>
            <a:r>
              <a:rPr sz="2400" spc="-5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i </a:t>
            </a:r>
            <a:r>
              <a:rPr sz="2400" spc="-525" dirty="0">
                <a:latin typeface="Calibri"/>
                <a:cs typeface="Calibri"/>
              </a:rPr>
              <a:t> </a:t>
            </a:r>
            <a:r>
              <a:rPr sz="2400" spc="-20" dirty="0">
                <a:latin typeface="Calibri"/>
                <a:cs typeface="Calibri"/>
              </a:rPr>
              <a:t>vreme </a:t>
            </a:r>
            <a:r>
              <a:rPr sz="2400" spc="-50" dirty="0">
                <a:latin typeface="Calibri"/>
                <a:cs typeface="Calibri"/>
              </a:rPr>
              <a:t>zadržavanja</a:t>
            </a:r>
            <a:r>
              <a:rPr sz="2400" spc="254" dirty="0">
                <a:latin typeface="Calibri"/>
                <a:cs typeface="Calibri"/>
              </a:rPr>
              <a:t> </a:t>
            </a:r>
            <a:r>
              <a:rPr sz="2400" spc="-30" dirty="0">
                <a:latin typeface="Calibri"/>
                <a:cs typeface="Calibri"/>
              </a:rPr>
              <a:t>procesora</a:t>
            </a:r>
            <a:endParaRPr sz="2400">
              <a:latin typeface="Calibri"/>
              <a:cs typeface="Calibri"/>
            </a:endParaRPr>
          </a:p>
          <a:p>
            <a:pPr marL="153035">
              <a:lnSpc>
                <a:spcPts val="2770"/>
              </a:lnSpc>
            </a:pPr>
            <a:r>
              <a:rPr sz="2400" spc="-20" dirty="0">
                <a:latin typeface="Calibri"/>
                <a:cs typeface="Calibri"/>
              </a:rPr>
              <a:t>Ram</a:t>
            </a:r>
            <a:r>
              <a:rPr sz="2400" spc="10" dirty="0">
                <a:latin typeface="Calibri"/>
                <a:cs typeface="Calibri"/>
              </a:rPr>
              <a:t> </a:t>
            </a:r>
            <a:r>
              <a:rPr sz="2400" spc="5" dirty="0">
                <a:latin typeface="Calibri"/>
                <a:cs typeface="Calibri"/>
              </a:rPr>
              <a:t>memorija</a:t>
            </a:r>
            <a:r>
              <a:rPr sz="2400" spc="-114" dirty="0">
                <a:latin typeface="Calibri"/>
                <a:cs typeface="Calibri"/>
              </a:rPr>
              <a:t> </a:t>
            </a:r>
            <a:r>
              <a:rPr sz="2400" spc="15" dirty="0">
                <a:latin typeface="Calibri"/>
                <a:cs typeface="Calibri"/>
              </a:rPr>
              <a:t>se</a:t>
            </a:r>
            <a:r>
              <a:rPr sz="2400" spc="-10" dirty="0">
                <a:latin typeface="Calibri"/>
                <a:cs typeface="Calibri"/>
              </a:rPr>
              <a:t> </a:t>
            </a:r>
            <a:r>
              <a:rPr sz="2400" spc="-20" dirty="0">
                <a:latin typeface="Calibri"/>
                <a:cs typeface="Calibri"/>
              </a:rPr>
              <a:t>zauzima</a:t>
            </a:r>
            <a:r>
              <a:rPr sz="2400" spc="-50" dirty="0">
                <a:latin typeface="Calibri"/>
                <a:cs typeface="Calibri"/>
              </a:rPr>
              <a:t> </a:t>
            </a:r>
            <a:r>
              <a:rPr sz="2400" spc="-15" dirty="0">
                <a:latin typeface="Calibri"/>
                <a:cs typeface="Calibri"/>
              </a:rPr>
              <a:t>većom</a:t>
            </a:r>
            <a:r>
              <a:rPr sz="2400" spc="-135" dirty="0">
                <a:latin typeface="Calibri"/>
                <a:cs typeface="Calibri"/>
              </a:rPr>
              <a:t> </a:t>
            </a:r>
            <a:r>
              <a:rPr sz="2400" spc="-15" dirty="0">
                <a:latin typeface="Calibri"/>
                <a:cs typeface="Calibri"/>
              </a:rPr>
              <a:t>količinom</a:t>
            </a:r>
            <a:r>
              <a:rPr sz="2400" spc="-135" dirty="0">
                <a:latin typeface="Calibri"/>
                <a:cs typeface="Calibri"/>
              </a:rPr>
              <a:t> </a:t>
            </a:r>
            <a:r>
              <a:rPr sz="2400" spc="-30" dirty="0">
                <a:latin typeface="Calibri"/>
                <a:cs typeface="Calibri"/>
              </a:rPr>
              <a:t>fajlova.</a:t>
            </a:r>
            <a:endParaRPr sz="24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22315" y="2906780"/>
            <a:ext cx="7772400" cy="1500505"/>
          </a:xfrm>
          <a:prstGeom prst="rect">
            <a:avLst/>
          </a:prstGeom>
          <a:ln w="9534">
            <a:solidFill>
              <a:srgbClr val="FF0000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 marL="86360">
              <a:lnSpc>
                <a:spcPts val="4575"/>
              </a:lnSpc>
            </a:pPr>
            <a:r>
              <a:rPr sz="3950" spc="-75" dirty="0">
                <a:solidFill>
                  <a:srgbClr val="878787"/>
                </a:solidFill>
                <a:latin typeface="Calibri"/>
                <a:cs typeface="Calibri"/>
              </a:rPr>
              <a:t>BESPLATNE</a:t>
            </a:r>
            <a:r>
              <a:rPr sz="3950" dirty="0">
                <a:solidFill>
                  <a:srgbClr val="878787"/>
                </a:solidFill>
                <a:latin typeface="Calibri"/>
                <a:cs typeface="Calibri"/>
              </a:rPr>
              <a:t> </a:t>
            </a:r>
            <a:r>
              <a:rPr sz="3950" spc="-35" dirty="0">
                <a:solidFill>
                  <a:srgbClr val="878787"/>
                </a:solidFill>
                <a:latin typeface="Calibri"/>
                <a:cs typeface="Calibri"/>
              </a:rPr>
              <a:t>FOTOGRAFIJE</a:t>
            </a:r>
            <a:r>
              <a:rPr sz="3950" spc="-75" dirty="0">
                <a:solidFill>
                  <a:srgbClr val="878787"/>
                </a:solidFill>
                <a:latin typeface="Calibri"/>
                <a:cs typeface="Calibri"/>
              </a:rPr>
              <a:t> </a:t>
            </a:r>
            <a:r>
              <a:rPr sz="3950" spc="5" dirty="0">
                <a:solidFill>
                  <a:srgbClr val="878787"/>
                </a:solidFill>
                <a:latin typeface="Calibri"/>
                <a:cs typeface="Calibri"/>
              </a:rPr>
              <a:t>NA</a:t>
            </a:r>
            <a:r>
              <a:rPr sz="3950" spc="95" dirty="0">
                <a:solidFill>
                  <a:srgbClr val="878787"/>
                </a:solidFill>
                <a:latin typeface="Calibri"/>
                <a:cs typeface="Calibri"/>
              </a:rPr>
              <a:t> </a:t>
            </a:r>
            <a:r>
              <a:rPr sz="3950" spc="20" dirty="0">
                <a:solidFill>
                  <a:srgbClr val="878787"/>
                </a:solidFill>
                <a:latin typeface="Calibri"/>
                <a:cs typeface="Calibri"/>
              </a:rPr>
              <a:t>NET-u</a:t>
            </a:r>
            <a:endParaRPr sz="395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79510" y="188579"/>
            <a:ext cx="8713470" cy="6670040"/>
          </a:xfrm>
          <a:custGeom>
            <a:avLst/>
            <a:gdLst/>
            <a:ahLst/>
            <a:cxnLst/>
            <a:rect l="l" t="t" r="r" b="b"/>
            <a:pathLst>
              <a:path w="8713470" h="6670040">
                <a:moveTo>
                  <a:pt x="0" y="6669420"/>
                </a:moveTo>
                <a:lnTo>
                  <a:pt x="8712982" y="6669420"/>
                </a:lnTo>
                <a:lnTo>
                  <a:pt x="8712982" y="0"/>
                </a:lnTo>
                <a:lnTo>
                  <a:pt x="0" y="0"/>
                </a:lnTo>
                <a:lnTo>
                  <a:pt x="0" y="6669420"/>
                </a:lnTo>
                <a:close/>
              </a:path>
            </a:pathLst>
          </a:custGeom>
          <a:ln w="9534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255583" y="224467"/>
            <a:ext cx="8310880" cy="6595745"/>
          </a:xfrm>
          <a:prstGeom prst="rect">
            <a:avLst/>
          </a:prstGeom>
        </p:spPr>
        <p:txBody>
          <a:bodyPr vert="horz" wrap="square" lIns="0" tIns="27940" rIns="0" bIns="0" rtlCol="0">
            <a:spAutoFit/>
          </a:bodyPr>
          <a:lstStyle/>
          <a:p>
            <a:pPr marL="355600" marR="139065" indent="-343535">
              <a:lnSpc>
                <a:spcPts val="2100"/>
              </a:lnSpc>
              <a:spcBef>
                <a:spcPts val="220"/>
              </a:spcBef>
              <a:buFont typeface="Arial MT"/>
              <a:buChar char="•"/>
              <a:tabLst>
                <a:tab pos="355600" algn="l"/>
                <a:tab pos="356235" algn="l"/>
              </a:tabLst>
            </a:pPr>
            <a:r>
              <a:rPr sz="1800" b="1" u="heavy" spc="-20" dirty="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Calibri"/>
                <a:cs typeface="Calibri"/>
              </a:rPr>
              <a:t>Clker</a:t>
            </a:r>
            <a:r>
              <a:rPr sz="1800" b="1" spc="-70" dirty="0">
                <a:solidFill>
                  <a:srgbClr val="0000FF"/>
                </a:solidFill>
                <a:latin typeface="Calibri"/>
                <a:cs typeface="Calibri"/>
              </a:rPr>
              <a:t> </a:t>
            </a:r>
            <a:r>
              <a:rPr sz="1800" spc="20" dirty="0">
                <a:latin typeface="Calibri"/>
                <a:cs typeface="Calibri"/>
              </a:rPr>
              <a:t>nudi</a:t>
            </a:r>
            <a:r>
              <a:rPr sz="1800" spc="-70" dirty="0">
                <a:latin typeface="Calibri"/>
                <a:cs typeface="Calibri"/>
              </a:rPr>
              <a:t> </a:t>
            </a:r>
            <a:r>
              <a:rPr sz="1800" i="1" spc="15" dirty="0">
                <a:latin typeface="Calibri"/>
                <a:cs typeface="Calibri"/>
              </a:rPr>
              <a:t>clip</a:t>
            </a:r>
            <a:r>
              <a:rPr sz="1800" i="1" spc="-55" dirty="0">
                <a:latin typeface="Calibri"/>
                <a:cs typeface="Calibri"/>
              </a:rPr>
              <a:t> </a:t>
            </a:r>
            <a:r>
              <a:rPr sz="1800" i="1" spc="-15" dirty="0">
                <a:latin typeface="Calibri"/>
                <a:cs typeface="Calibri"/>
              </a:rPr>
              <a:t>art</a:t>
            </a:r>
            <a:r>
              <a:rPr sz="1800" i="1" spc="45" dirty="0">
                <a:latin typeface="Calibri"/>
                <a:cs typeface="Calibri"/>
              </a:rPr>
              <a:t> </a:t>
            </a:r>
            <a:r>
              <a:rPr sz="1800" spc="10" dirty="0">
                <a:latin typeface="Calibri"/>
                <a:cs typeface="Calibri"/>
              </a:rPr>
              <a:t>ilustracije</a:t>
            </a:r>
            <a:r>
              <a:rPr sz="1800" spc="-254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i</a:t>
            </a:r>
            <a:r>
              <a:rPr sz="1800" spc="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mogućnost</a:t>
            </a:r>
            <a:r>
              <a:rPr sz="1800" spc="-105" dirty="0">
                <a:latin typeface="Calibri"/>
                <a:cs typeface="Calibri"/>
              </a:rPr>
              <a:t> </a:t>
            </a:r>
            <a:r>
              <a:rPr sz="1800" spc="15" dirty="0">
                <a:latin typeface="Calibri"/>
                <a:cs typeface="Calibri"/>
              </a:rPr>
              <a:t>da</a:t>
            </a:r>
            <a:r>
              <a:rPr sz="1800" spc="5" dirty="0">
                <a:latin typeface="Calibri"/>
                <a:cs typeface="Calibri"/>
              </a:rPr>
              <a:t> </a:t>
            </a:r>
            <a:r>
              <a:rPr sz="1800" spc="15" dirty="0">
                <a:latin typeface="Calibri"/>
                <a:cs typeface="Calibri"/>
              </a:rPr>
              <a:t>ih</a:t>
            </a:r>
            <a:r>
              <a:rPr sz="1800" spc="-7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uređujete</a:t>
            </a:r>
            <a:r>
              <a:rPr sz="1800" spc="-105" dirty="0">
                <a:latin typeface="Calibri"/>
                <a:cs typeface="Calibri"/>
              </a:rPr>
              <a:t> </a:t>
            </a:r>
            <a:r>
              <a:rPr sz="1800" spc="20" dirty="0">
                <a:latin typeface="Calibri"/>
                <a:cs typeface="Calibri"/>
              </a:rPr>
              <a:t>ili</a:t>
            </a:r>
            <a:r>
              <a:rPr sz="1800" spc="-65" dirty="0">
                <a:latin typeface="Calibri"/>
                <a:cs typeface="Calibri"/>
              </a:rPr>
              <a:t> </a:t>
            </a:r>
            <a:r>
              <a:rPr sz="1800" spc="10" dirty="0">
                <a:latin typeface="Calibri"/>
                <a:cs typeface="Calibri"/>
              </a:rPr>
              <a:t>pravite</a:t>
            </a:r>
            <a:r>
              <a:rPr sz="1800" spc="-250" dirty="0">
                <a:latin typeface="Calibri"/>
                <a:cs typeface="Calibri"/>
              </a:rPr>
              <a:t> </a:t>
            </a:r>
            <a:r>
              <a:rPr sz="1800" spc="5" dirty="0">
                <a:latin typeface="Calibri"/>
                <a:cs typeface="Calibri"/>
              </a:rPr>
              <a:t>svoje</a:t>
            </a:r>
            <a:r>
              <a:rPr sz="1800" spc="-180" dirty="0">
                <a:latin typeface="Calibri"/>
                <a:cs typeface="Calibri"/>
              </a:rPr>
              <a:t> </a:t>
            </a:r>
            <a:r>
              <a:rPr sz="1800" spc="10" dirty="0">
                <a:latin typeface="Calibri"/>
                <a:cs typeface="Calibri"/>
              </a:rPr>
              <a:t>od</a:t>
            </a:r>
            <a:r>
              <a:rPr sz="1800" spc="-5" dirty="0">
                <a:latin typeface="Calibri"/>
                <a:cs typeface="Calibri"/>
              </a:rPr>
              <a:t> </a:t>
            </a:r>
            <a:r>
              <a:rPr sz="1800" spc="5" dirty="0">
                <a:latin typeface="Calibri"/>
                <a:cs typeface="Calibri"/>
              </a:rPr>
              <a:t>slika</a:t>
            </a:r>
            <a:r>
              <a:rPr sz="1800" spc="-65" dirty="0">
                <a:latin typeface="Calibri"/>
                <a:cs typeface="Calibri"/>
              </a:rPr>
              <a:t> </a:t>
            </a:r>
            <a:r>
              <a:rPr sz="1800" spc="-30" dirty="0">
                <a:latin typeface="Calibri"/>
                <a:cs typeface="Calibri"/>
              </a:rPr>
              <a:t>koje </a:t>
            </a:r>
            <a:r>
              <a:rPr sz="1800" spc="-390" dirty="0">
                <a:latin typeface="Calibri"/>
                <a:cs typeface="Calibri"/>
              </a:rPr>
              <a:t> </a:t>
            </a:r>
            <a:r>
              <a:rPr sz="1800" spc="-5" dirty="0">
                <a:latin typeface="Calibri"/>
                <a:cs typeface="Calibri"/>
              </a:rPr>
              <a:t>sami</a:t>
            </a:r>
            <a:r>
              <a:rPr sz="1800" dirty="0">
                <a:latin typeface="Calibri"/>
                <a:cs typeface="Calibri"/>
              </a:rPr>
              <a:t> </a:t>
            </a:r>
            <a:r>
              <a:rPr sz="1800" spc="15" dirty="0">
                <a:latin typeface="Calibri"/>
                <a:cs typeface="Calibri"/>
              </a:rPr>
              <a:t>dodate.</a:t>
            </a:r>
            <a:r>
              <a:rPr sz="1800" spc="-185" dirty="0">
                <a:latin typeface="Calibri"/>
                <a:cs typeface="Calibri"/>
              </a:rPr>
              <a:t> </a:t>
            </a:r>
            <a:r>
              <a:rPr sz="1800" spc="20" dirty="0">
                <a:latin typeface="Calibri"/>
                <a:cs typeface="Calibri"/>
              </a:rPr>
              <a:t>Potrebnaje</a:t>
            </a:r>
            <a:r>
              <a:rPr sz="1800" spc="4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registracija.</a:t>
            </a:r>
            <a:endParaRPr sz="1800">
              <a:latin typeface="Calibri"/>
              <a:cs typeface="Calibri"/>
            </a:endParaRPr>
          </a:p>
          <a:p>
            <a:pPr marL="355600" marR="46990" indent="-343535">
              <a:lnSpc>
                <a:spcPct val="99700"/>
              </a:lnSpc>
              <a:spcBef>
                <a:spcPts val="490"/>
              </a:spcBef>
              <a:buFont typeface="Arial MT"/>
              <a:buChar char="•"/>
              <a:tabLst>
                <a:tab pos="355600" algn="l"/>
                <a:tab pos="356235" algn="l"/>
              </a:tabLst>
            </a:pPr>
            <a:r>
              <a:rPr sz="1800" b="1" u="heavy" spc="-5" dirty="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Calibri"/>
                <a:cs typeface="Calibri"/>
              </a:rPr>
              <a:t>Deviant </a:t>
            </a:r>
            <a:r>
              <a:rPr sz="1800" b="1" u="heavy" spc="20" dirty="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Calibri"/>
                <a:cs typeface="Calibri"/>
              </a:rPr>
              <a:t>Art</a:t>
            </a:r>
            <a:r>
              <a:rPr sz="1800" b="1" spc="20" dirty="0">
                <a:solidFill>
                  <a:srgbClr val="0000FF"/>
                </a:solidFill>
                <a:latin typeface="Calibri"/>
                <a:cs typeface="Calibri"/>
              </a:rPr>
              <a:t> </a:t>
            </a:r>
            <a:r>
              <a:rPr sz="1800" spc="5" dirty="0">
                <a:latin typeface="Calibri"/>
                <a:cs typeface="Calibri"/>
              </a:rPr>
              <a:t>je </a:t>
            </a:r>
            <a:r>
              <a:rPr sz="1800" spc="10" dirty="0">
                <a:latin typeface="Calibri"/>
                <a:cs typeface="Calibri"/>
              </a:rPr>
              <a:t>zajednica umetnika </a:t>
            </a:r>
            <a:r>
              <a:rPr sz="1800" spc="-30" dirty="0">
                <a:latin typeface="Calibri"/>
                <a:cs typeface="Calibri"/>
              </a:rPr>
              <a:t>koja </a:t>
            </a:r>
            <a:r>
              <a:rPr sz="1800" spc="15" dirty="0">
                <a:latin typeface="Calibri"/>
                <a:cs typeface="Calibri"/>
              </a:rPr>
              <a:t>dozvoljava </a:t>
            </a:r>
            <a:r>
              <a:rPr sz="1800" spc="45" dirty="0">
                <a:latin typeface="Calibri"/>
                <a:cs typeface="Calibri"/>
              </a:rPr>
              <a:t>dase </a:t>
            </a:r>
            <a:r>
              <a:rPr sz="1800" spc="5" dirty="0">
                <a:latin typeface="Calibri"/>
                <a:cs typeface="Calibri"/>
              </a:rPr>
              <a:t>neki </a:t>
            </a:r>
            <a:r>
              <a:rPr sz="1800" spc="10" dirty="0">
                <a:latin typeface="Calibri"/>
                <a:cs typeface="Calibri"/>
              </a:rPr>
              <a:t>radovi </a:t>
            </a:r>
            <a:r>
              <a:rPr sz="1800" spc="-25" dirty="0">
                <a:latin typeface="Calibri"/>
                <a:cs typeface="Calibri"/>
              </a:rPr>
              <a:t>koriste </a:t>
            </a:r>
            <a:r>
              <a:rPr sz="1800" dirty="0">
                <a:latin typeface="Calibri"/>
                <a:cs typeface="Calibri"/>
              </a:rPr>
              <a:t>u </a:t>
            </a:r>
            <a:r>
              <a:rPr sz="1800" spc="5" dirty="0">
                <a:latin typeface="Calibri"/>
                <a:cs typeface="Calibri"/>
              </a:rPr>
              <a:t> </a:t>
            </a:r>
            <a:r>
              <a:rPr sz="1800" spc="-5" dirty="0">
                <a:latin typeface="Calibri"/>
                <a:cs typeface="Calibri"/>
              </a:rPr>
              <a:t>komercijalne </a:t>
            </a:r>
            <a:r>
              <a:rPr sz="1800" spc="20" dirty="0">
                <a:latin typeface="Calibri"/>
                <a:cs typeface="Calibri"/>
              </a:rPr>
              <a:t>ili </a:t>
            </a:r>
            <a:r>
              <a:rPr sz="1800" dirty="0">
                <a:latin typeface="Calibri"/>
                <a:cs typeface="Calibri"/>
              </a:rPr>
              <a:t>nekomercijalne </a:t>
            </a:r>
            <a:r>
              <a:rPr sz="1800" spc="-5" dirty="0">
                <a:latin typeface="Calibri"/>
                <a:cs typeface="Calibri"/>
              </a:rPr>
              <a:t>svrhe, </a:t>
            </a:r>
            <a:r>
              <a:rPr sz="1800" dirty="0">
                <a:latin typeface="Calibri"/>
                <a:cs typeface="Calibri"/>
              </a:rPr>
              <a:t>najčešće u zamenu </a:t>
            </a:r>
            <a:r>
              <a:rPr sz="1800" spc="-20" dirty="0">
                <a:latin typeface="Calibri"/>
                <a:cs typeface="Calibri"/>
              </a:rPr>
              <a:t>za </a:t>
            </a:r>
            <a:r>
              <a:rPr sz="1800" spc="10" dirty="0">
                <a:latin typeface="Calibri"/>
                <a:cs typeface="Calibri"/>
              </a:rPr>
              <a:t>povratni </a:t>
            </a:r>
            <a:r>
              <a:rPr sz="1800" spc="20" dirty="0">
                <a:latin typeface="Calibri"/>
                <a:cs typeface="Calibri"/>
              </a:rPr>
              <a:t>link. </a:t>
            </a:r>
            <a:r>
              <a:rPr sz="1800" spc="25" dirty="0">
                <a:latin typeface="Calibri"/>
                <a:cs typeface="Calibri"/>
              </a:rPr>
              <a:t> </a:t>
            </a:r>
            <a:r>
              <a:rPr sz="1800" spc="-15" dirty="0">
                <a:latin typeface="Calibri"/>
                <a:cs typeface="Calibri"/>
              </a:rPr>
              <a:t>Pronalaženje </a:t>
            </a:r>
            <a:r>
              <a:rPr sz="1800" i="1" spc="-5" dirty="0">
                <a:latin typeface="Calibri"/>
                <a:cs typeface="Calibri"/>
              </a:rPr>
              <a:t>Creative</a:t>
            </a:r>
            <a:r>
              <a:rPr sz="1800" i="1" spc="25" dirty="0">
                <a:latin typeface="Calibri"/>
                <a:cs typeface="Calibri"/>
              </a:rPr>
              <a:t> </a:t>
            </a:r>
            <a:r>
              <a:rPr sz="1800" i="1" spc="-10" dirty="0">
                <a:latin typeface="Calibri"/>
                <a:cs typeface="Calibri"/>
              </a:rPr>
              <a:t>Commons</a:t>
            </a:r>
            <a:r>
              <a:rPr sz="1800" i="1" spc="35" dirty="0">
                <a:latin typeface="Calibri"/>
                <a:cs typeface="Calibri"/>
              </a:rPr>
              <a:t> </a:t>
            </a:r>
            <a:r>
              <a:rPr sz="1800" i="1" spc="-15" dirty="0">
                <a:latin typeface="Calibri"/>
                <a:cs typeface="Calibri"/>
              </a:rPr>
              <a:t>fotografija</a:t>
            </a:r>
            <a:r>
              <a:rPr sz="1800" i="1" spc="-120" dirty="0">
                <a:latin typeface="Calibri"/>
                <a:cs typeface="Calibri"/>
              </a:rPr>
              <a:t> </a:t>
            </a:r>
            <a:r>
              <a:rPr sz="1800" spc="5" dirty="0">
                <a:latin typeface="Calibri"/>
                <a:cs typeface="Calibri"/>
              </a:rPr>
              <a:t>je</a:t>
            </a:r>
            <a:r>
              <a:rPr sz="1800" spc="70" dirty="0">
                <a:latin typeface="Calibri"/>
                <a:cs typeface="Calibri"/>
              </a:rPr>
              <a:t> </a:t>
            </a:r>
            <a:r>
              <a:rPr sz="1800" spc="15" dirty="0">
                <a:latin typeface="Calibri"/>
                <a:cs typeface="Calibri"/>
              </a:rPr>
              <a:t>malo</a:t>
            </a:r>
            <a:r>
              <a:rPr sz="1800" spc="-75" dirty="0">
                <a:latin typeface="Calibri"/>
                <a:cs typeface="Calibri"/>
              </a:rPr>
              <a:t> </a:t>
            </a:r>
            <a:r>
              <a:rPr sz="1800" spc="5" dirty="0">
                <a:latin typeface="Calibri"/>
                <a:cs typeface="Calibri"/>
              </a:rPr>
              <a:t>otežano,</a:t>
            </a:r>
            <a:r>
              <a:rPr sz="1800" spc="-250" dirty="0">
                <a:latin typeface="Calibri"/>
                <a:cs typeface="Calibri"/>
              </a:rPr>
              <a:t> </a:t>
            </a:r>
            <a:r>
              <a:rPr sz="1800" spc="20" dirty="0">
                <a:latin typeface="Calibri"/>
                <a:cs typeface="Calibri"/>
              </a:rPr>
              <a:t>ali</a:t>
            </a:r>
            <a:r>
              <a:rPr sz="1800" spc="-6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vredi</a:t>
            </a:r>
            <a:r>
              <a:rPr sz="1800" spc="20" dirty="0">
                <a:latin typeface="Calibri"/>
                <a:cs typeface="Calibri"/>
              </a:rPr>
              <a:t> </a:t>
            </a:r>
            <a:r>
              <a:rPr sz="1800" spc="-15" dirty="0">
                <a:latin typeface="Calibri"/>
                <a:cs typeface="Calibri"/>
              </a:rPr>
              <a:t>se</a:t>
            </a:r>
            <a:r>
              <a:rPr sz="1800" spc="65" dirty="0">
                <a:latin typeface="Calibri"/>
                <a:cs typeface="Calibri"/>
              </a:rPr>
              <a:t> </a:t>
            </a:r>
            <a:r>
              <a:rPr sz="1800" spc="10" dirty="0">
                <a:latin typeface="Calibri"/>
                <a:cs typeface="Calibri"/>
              </a:rPr>
              <a:t>potruditi</a:t>
            </a:r>
            <a:r>
              <a:rPr sz="1800" spc="-215" dirty="0">
                <a:latin typeface="Calibri"/>
                <a:cs typeface="Calibri"/>
              </a:rPr>
              <a:t> </a:t>
            </a:r>
            <a:r>
              <a:rPr sz="1800" spc="5" dirty="0">
                <a:latin typeface="Calibri"/>
                <a:cs typeface="Calibri"/>
              </a:rPr>
              <a:t>radi </a:t>
            </a:r>
            <a:r>
              <a:rPr sz="1800" spc="-395" dirty="0">
                <a:latin typeface="Calibri"/>
                <a:cs typeface="Calibri"/>
              </a:rPr>
              <a:t> </a:t>
            </a:r>
            <a:r>
              <a:rPr sz="1800" spc="-15" dirty="0">
                <a:latin typeface="Calibri"/>
                <a:cs typeface="Calibri"/>
              </a:rPr>
              <a:t>fotografija</a:t>
            </a:r>
            <a:r>
              <a:rPr sz="1800" spc="-150" dirty="0">
                <a:latin typeface="Calibri"/>
                <a:cs typeface="Calibri"/>
              </a:rPr>
              <a:t> </a:t>
            </a:r>
            <a:r>
              <a:rPr sz="1800" spc="-30" dirty="0">
                <a:latin typeface="Calibri"/>
                <a:cs typeface="Calibri"/>
              </a:rPr>
              <a:t>koje </a:t>
            </a:r>
            <a:r>
              <a:rPr sz="1800" spc="-15" dirty="0">
                <a:latin typeface="Calibri"/>
                <a:cs typeface="Calibri"/>
              </a:rPr>
              <a:t>se</a:t>
            </a:r>
            <a:r>
              <a:rPr sz="1800" spc="40" dirty="0">
                <a:latin typeface="Calibri"/>
                <a:cs typeface="Calibri"/>
              </a:rPr>
              <a:t> </a:t>
            </a:r>
            <a:r>
              <a:rPr sz="1800" spc="-5" dirty="0">
                <a:latin typeface="Calibri"/>
                <a:cs typeface="Calibri"/>
              </a:rPr>
              <a:t>samo</a:t>
            </a:r>
            <a:r>
              <a:rPr sz="1800" spc="-10" dirty="0">
                <a:latin typeface="Calibri"/>
                <a:cs typeface="Calibri"/>
              </a:rPr>
              <a:t> </a:t>
            </a:r>
            <a:r>
              <a:rPr sz="1800" spc="-5" dirty="0">
                <a:latin typeface="Calibri"/>
                <a:cs typeface="Calibri"/>
              </a:rPr>
              <a:t>tu</a:t>
            </a:r>
            <a:r>
              <a:rPr sz="1800" dirty="0">
                <a:latin typeface="Calibri"/>
                <a:cs typeface="Calibri"/>
              </a:rPr>
              <a:t> </a:t>
            </a:r>
            <a:r>
              <a:rPr sz="1800" spc="-5" dirty="0">
                <a:latin typeface="Calibri"/>
                <a:cs typeface="Calibri"/>
              </a:rPr>
              <a:t>mogu </a:t>
            </a:r>
            <a:r>
              <a:rPr sz="1800" spc="15" dirty="0">
                <a:latin typeface="Calibri"/>
                <a:cs typeface="Calibri"/>
              </a:rPr>
              <a:t>naći.</a:t>
            </a:r>
            <a:endParaRPr sz="1800">
              <a:latin typeface="Calibri"/>
              <a:cs typeface="Calibri"/>
            </a:endParaRPr>
          </a:p>
          <a:p>
            <a:pPr marL="355600" marR="738505" indent="-343535">
              <a:lnSpc>
                <a:spcPct val="100899"/>
              </a:lnSpc>
              <a:spcBef>
                <a:spcPts val="450"/>
              </a:spcBef>
              <a:buFont typeface="Arial MT"/>
              <a:buChar char="•"/>
              <a:tabLst>
                <a:tab pos="355600" algn="l"/>
                <a:tab pos="356235" algn="l"/>
              </a:tabLst>
            </a:pPr>
            <a:r>
              <a:rPr sz="1800" b="1" u="heavy" spc="5" dirty="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Calibri"/>
                <a:cs typeface="Calibri"/>
              </a:rPr>
              <a:t>DesignersPics</a:t>
            </a:r>
            <a:r>
              <a:rPr sz="1800" b="1" spc="-229" dirty="0">
                <a:solidFill>
                  <a:srgbClr val="0000FF"/>
                </a:solidFill>
                <a:latin typeface="Calibri"/>
                <a:cs typeface="Calibri"/>
              </a:rPr>
              <a:t> </a:t>
            </a:r>
            <a:r>
              <a:rPr sz="1800" spc="15" dirty="0">
                <a:latin typeface="Calibri"/>
                <a:cs typeface="Calibri"/>
              </a:rPr>
              <a:t>nudi</a:t>
            </a:r>
            <a:r>
              <a:rPr sz="1800" spc="-70" dirty="0">
                <a:latin typeface="Calibri"/>
                <a:cs typeface="Calibri"/>
              </a:rPr>
              <a:t> </a:t>
            </a:r>
            <a:r>
              <a:rPr sz="1800" spc="-15" dirty="0">
                <a:latin typeface="Calibri"/>
                <a:cs typeface="Calibri"/>
              </a:rPr>
              <a:t>fotografije</a:t>
            </a:r>
            <a:r>
              <a:rPr sz="1800" spc="-175" dirty="0">
                <a:latin typeface="Calibri"/>
                <a:cs typeface="Calibri"/>
              </a:rPr>
              <a:t> </a:t>
            </a:r>
            <a:r>
              <a:rPr sz="1800" spc="-20" dirty="0">
                <a:latin typeface="Calibri"/>
                <a:cs typeface="Calibri"/>
              </a:rPr>
              <a:t>za</a:t>
            </a:r>
            <a:r>
              <a:rPr sz="1800" spc="80" dirty="0">
                <a:latin typeface="Calibri"/>
                <a:cs typeface="Calibri"/>
              </a:rPr>
              <a:t> </a:t>
            </a:r>
            <a:r>
              <a:rPr sz="1800" spc="20" dirty="0">
                <a:latin typeface="Calibri"/>
                <a:cs typeface="Calibri"/>
              </a:rPr>
              <a:t>poslovnesajtove,</a:t>
            </a:r>
            <a:r>
              <a:rPr sz="1800" spc="-105" dirty="0">
                <a:latin typeface="Calibri"/>
                <a:cs typeface="Calibri"/>
              </a:rPr>
              <a:t> </a:t>
            </a:r>
            <a:r>
              <a:rPr sz="1800" spc="-5" dirty="0">
                <a:latin typeface="Calibri"/>
                <a:cs typeface="Calibri"/>
              </a:rPr>
              <a:t>web</a:t>
            </a:r>
            <a:r>
              <a:rPr sz="1800" dirty="0">
                <a:latin typeface="Calibri"/>
                <a:cs typeface="Calibri"/>
              </a:rPr>
              <a:t> sadržaje</a:t>
            </a:r>
            <a:r>
              <a:rPr sz="1800" spc="-10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o</a:t>
            </a:r>
            <a:r>
              <a:rPr sz="1800" spc="-10" dirty="0">
                <a:latin typeface="Calibri"/>
                <a:cs typeface="Calibri"/>
              </a:rPr>
              <a:t> </a:t>
            </a:r>
            <a:r>
              <a:rPr sz="1800" spc="10" dirty="0">
                <a:latin typeface="Calibri"/>
                <a:cs typeface="Calibri"/>
              </a:rPr>
              <a:t>hrani</a:t>
            </a:r>
            <a:r>
              <a:rPr sz="1800" spc="-14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i</a:t>
            </a:r>
            <a:r>
              <a:rPr sz="1800" spc="5" dirty="0">
                <a:latin typeface="Calibri"/>
                <a:cs typeface="Calibri"/>
              </a:rPr>
              <a:t> </a:t>
            </a:r>
            <a:r>
              <a:rPr sz="1800" spc="15" dirty="0">
                <a:latin typeface="Calibri"/>
                <a:cs typeface="Calibri"/>
              </a:rPr>
              <a:t>piću, </a:t>
            </a:r>
            <a:r>
              <a:rPr sz="1800" spc="-390" dirty="0">
                <a:latin typeface="Calibri"/>
                <a:cs typeface="Calibri"/>
              </a:rPr>
              <a:t> </a:t>
            </a:r>
            <a:r>
              <a:rPr sz="1800" spc="-5" dirty="0">
                <a:latin typeface="Calibri"/>
                <a:cs typeface="Calibri"/>
              </a:rPr>
              <a:t>tehnološke</a:t>
            </a:r>
            <a:r>
              <a:rPr sz="1800" spc="-110" dirty="0">
                <a:latin typeface="Calibri"/>
                <a:cs typeface="Calibri"/>
              </a:rPr>
              <a:t> </a:t>
            </a:r>
            <a:r>
              <a:rPr sz="1800" spc="-5" dirty="0">
                <a:latin typeface="Calibri"/>
                <a:cs typeface="Calibri"/>
              </a:rPr>
              <a:t>teme</a:t>
            </a:r>
            <a:r>
              <a:rPr sz="1800" spc="-30" dirty="0">
                <a:latin typeface="Calibri"/>
                <a:cs typeface="Calibri"/>
              </a:rPr>
              <a:t> </a:t>
            </a:r>
            <a:r>
              <a:rPr sz="1800" spc="15" dirty="0">
                <a:latin typeface="Calibri"/>
                <a:cs typeface="Calibri"/>
              </a:rPr>
              <a:t>itd.</a:t>
            </a:r>
            <a:r>
              <a:rPr sz="1800" spc="-114" dirty="0">
                <a:latin typeface="Calibri"/>
                <a:cs typeface="Calibri"/>
              </a:rPr>
              <a:t> </a:t>
            </a:r>
            <a:r>
              <a:rPr sz="1800" spc="20" dirty="0">
                <a:latin typeface="Calibri"/>
                <a:cs typeface="Calibri"/>
              </a:rPr>
              <a:t>Nije</a:t>
            </a:r>
            <a:r>
              <a:rPr sz="1800" spc="-100" dirty="0">
                <a:latin typeface="Calibri"/>
                <a:cs typeface="Calibri"/>
              </a:rPr>
              <a:t> </a:t>
            </a:r>
            <a:r>
              <a:rPr sz="1800" spc="5" dirty="0">
                <a:latin typeface="Calibri"/>
                <a:cs typeface="Calibri"/>
              </a:rPr>
              <a:t>potrebno</a:t>
            </a:r>
            <a:r>
              <a:rPr sz="1800" spc="-80" dirty="0">
                <a:latin typeface="Calibri"/>
                <a:cs typeface="Calibri"/>
              </a:rPr>
              <a:t> </a:t>
            </a:r>
            <a:r>
              <a:rPr sz="1800" spc="15" dirty="0">
                <a:latin typeface="Calibri"/>
                <a:cs typeface="Calibri"/>
              </a:rPr>
              <a:t>navoditi</a:t>
            </a:r>
            <a:r>
              <a:rPr sz="1800" spc="-150" dirty="0">
                <a:latin typeface="Calibri"/>
                <a:cs typeface="Calibri"/>
              </a:rPr>
              <a:t> </a:t>
            </a:r>
            <a:r>
              <a:rPr sz="1800" spc="-50" dirty="0">
                <a:latin typeface="Calibri"/>
                <a:cs typeface="Calibri"/>
              </a:rPr>
              <a:t>izvor.</a:t>
            </a:r>
            <a:endParaRPr sz="1800">
              <a:latin typeface="Calibri"/>
              <a:cs typeface="Calibri"/>
            </a:endParaRPr>
          </a:p>
          <a:p>
            <a:pPr marL="355600" marR="302895" indent="-343535">
              <a:lnSpc>
                <a:spcPct val="104299"/>
              </a:lnSpc>
              <a:spcBef>
                <a:spcPts val="300"/>
              </a:spcBef>
              <a:buFont typeface="Arial MT"/>
              <a:buChar char="•"/>
              <a:tabLst>
                <a:tab pos="355600" algn="l"/>
                <a:tab pos="356235" algn="l"/>
              </a:tabLst>
            </a:pPr>
            <a:r>
              <a:rPr sz="1800" b="1" u="heavy" dirty="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Calibri"/>
                <a:cs typeface="Calibri"/>
              </a:rPr>
              <a:t>Freeimages</a:t>
            </a:r>
            <a:r>
              <a:rPr sz="1800" b="1" spc="-225" dirty="0">
                <a:solidFill>
                  <a:srgbClr val="0000FF"/>
                </a:solidFill>
                <a:latin typeface="Calibri"/>
                <a:cs typeface="Calibri"/>
              </a:rPr>
              <a:t> </a:t>
            </a:r>
            <a:r>
              <a:rPr sz="1800" spc="5" dirty="0">
                <a:latin typeface="Calibri"/>
                <a:cs typeface="Calibri"/>
              </a:rPr>
              <a:t>ima</a:t>
            </a:r>
            <a:r>
              <a:rPr sz="1800" spc="15" dirty="0">
                <a:latin typeface="Calibri"/>
                <a:cs typeface="Calibri"/>
              </a:rPr>
              <a:t> </a:t>
            </a:r>
            <a:r>
              <a:rPr sz="1800" spc="20" dirty="0">
                <a:latin typeface="Calibri"/>
                <a:cs typeface="Calibri"/>
              </a:rPr>
              <a:t>ponudu</a:t>
            </a:r>
            <a:r>
              <a:rPr sz="1800" spc="-75" dirty="0">
                <a:latin typeface="Calibri"/>
                <a:cs typeface="Calibri"/>
              </a:rPr>
              <a:t> </a:t>
            </a:r>
            <a:r>
              <a:rPr sz="1800" spc="5" dirty="0">
                <a:latin typeface="Calibri"/>
                <a:cs typeface="Calibri"/>
              </a:rPr>
              <a:t>slika</a:t>
            </a:r>
            <a:r>
              <a:rPr sz="1800" spc="-215" dirty="0">
                <a:latin typeface="Calibri"/>
                <a:cs typeface="Calibri"/>
              </a:rPr>
              <a:t> </a:t>
            </a:r>
            <a:r>
              <a:rPr sz="1800" spc="-20" dirty="0">
                <a:latin typeface="Calibri"/>
                <a:cs typeface="Calibri"/>
              </a:rPr>
              <a:t>za</a:t>
            </a:r>
            <a:r>
              <a:rPr sz="1800" spc="15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sve</a:t>
            </a:r>
            <a:r>
              <a:rPr sz="1800" spc="-2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moguće</a:t>
            </a:r>
            <a:r>
              <a:rPr sz="1800" spc="-20" dirty="0">
                <a:latin typeface="Calibri"/>
                <a:cs typeface="Calibri"/>
              </a:rPr>
              <a:t> </a:t>
            </a:r>
            <a:r>
              <a:rPr sz="1800" spc="-5" dirty="0">
                <a:latin typeface="Calibri"/>
                <a:cs typeface="Calibri"/>
              </a:rPr>
              <a:t>teme.</a:t>
            </a:r>
            <a:r>
              <a:rPr sz="1800" spc="-25" dirty="0">
                <a:latin typeface="Calibri"/>
                <a:cs typeface="Calibri"/>
              </a:rPr>
              <a:t> </a:t>
            </a:r>
            <a:r>
              <a:rPr sz="1800" spc="-20" dirty="0">
                <a:latin typeface="Calibri"/>
                <a:cs typeface="Calibri"/>
              </a:rPr>
              <a:t>Slike </a:t>
            </a:r>
            <a:r>
              <a:rPr sz="1800" spc="-15" dirty="0">
                <a:latin typeface="Calibri"/>
                <a:cs typeface="Calibri"/>
              </a:rPr>
              <a:t>se</a:t>
            </a:r>
            <a:r>
              <a:rPr sz="1800" spc="55" dirty="0">
                <a:latin typeface="Calibri"/>
                <a:cs typeface="Calibri"/>
              </a:rPr>
              <a:t> </a:t>
            </a:r>
            <a:r>
              <a:rPr sz="1800" spc="-5" dirty="0">
                <a:latin typeface="Calibri"/>
                <a:cs typeface="Calibri"/>
              </a:rPr>
              <a:t>mogu</a:t>
            </a:r>
            <a:r>
              <a:rPr sz="1800" spc="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pretraživati</a:t>
            </a:r>
            <a:r>
              <a:rPr sz="1800" spc="-215" dirty="0">
                <a:latin typeface="Calibri"/>
                <a:cs typeface="Calibri"/>
              </a:rPr>
              <a:t> </a:t>
            </a:r>
            <a:r>
              <a:rPr sz="1800" spc="-30" dirty="0">
                <a:latin typeface="Calibri"/>
                <a:cs typeface="Calibri"/>
              </a:rPr>
              <a:t>preko </a:t>
            </a:r>
            <a:r>
              <a:rPr sz="1800" spc="-395" dirty="0">
                <a:latin typeface="Calibri"/>
                <a:cs typeface="Calibri"/>
              </a:rPr>
              <a:t> </a:t>
            </a:r>
            <a:r>
              <a:rPr sz="1800" spc="10" dirty="0">
                <a:latin typeface="Calibri"/>
                <a:cs typeface="Calibri"/>
              </a:rPr>
              <a:t>tagova.</a:t>
            </a:r>
            <a:r>
              <a:rPr sz="1800" spc="-265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Prilikom</a:t>
            </a:r>
            <a:r>
              <a:rPr sz="1800" spc="-40" dirty="0">
                <a:latin typeface="Calibri"/>
                <a:cs typeface="Calibri"/>
              </a:rPr>
              <a:t> </a:t>
            </a:r>
            <a:r>
              <a:rPr sz="1800" spc="-15" dirty="0">
                <a:latin typeface="Calibri"/>
                <a:cs typeface="Calibri"/>
              </a:rPr>
              <a:t>korišćenja</a:t>
            </a:r>
            <a:r>
              <a:rPr sz="1800" spc="-70" dirty="0">
                <a:latin typeface="Calibri"/>
                <a:cs typeface="Calibri"/>
              </a:rPr>
              <a:t> </a:t>
            </a:r>
            <a:r>
              <a:rPr sz="1800" spc="5" dirty="0">
                <a:latin typeface="Calibri"/>
                <a:cs typeface="Calibri"/>
              </a:rPr>
              <a:t>potrebno</a:t>
            </a:r>
            <a:r>
              <a:rPr sz="1800" spc="-155" dirty="0">
                <a:latin typeface="Calibri"/>
                <a:cs typeface="Calibri"/>
              </a:rPr>
              <a:t> </a:t>
            </a:r>
            <a:r>
              <a:rPr sz="1800" spc="5" dirty="0">
                <a:latin typeface="Calibri"/>
                <a:cs typeface="Calibri"/>
              </a:rPr>
              <a:t>je</a:t>
            </a:r>
            <a:r>
              <a:rPr sz="1800" spc="-20" dirty="0">
                <a:latin typeface="Calibri"/>
                <a:cs typeface="Calibri"/>
              </a:rPr>
              <a:t> </a:t>
            </a:r>
            <a:r>
              <a:rPr sz="1800" spc="10" dirty="0">
                <a:latin typeface="Calibri"/>
                <a:cs typeface="Calibri"/>
              </a:rPr>
              <a:t>da</a:t>
            </a:r>
            <a:r>
              <a:rPr sz="1800" spc="5" dirty="0">
                <a:latin typeface="Calibri"/>
                <a:cs typeface="Calibri"/>
              </a:rPr>
              <a:t> </a:t>
            </a:r>
            <a:r>
              <a:rPr sz="1800" spc="15" dirty="0">
                <a:latin typeface="Calibri"/>
                <a:cs typeface="Calibri"/>
              </a:rPr>
              <a:t>navodite</a:t>
            </a:r>
            <a:r>
              <a:rPr sz="1800" spc="-254" dirty="0">
                <a:latin typeface="Calibri"/>
                <a:cs typeface="Calibri"/>
              </a:rPr>
              <a:t> </a:t>
            </a:r>
            <a:r>
              <a:rPr sz="1800" spc="5" dirty="0">
                <a:latin typeface="Calibri"/>
                <a:cs typeface="Calibri"/>
              </a:rPr>
              <a:t>autora</a:t>
            </a:r>
            <a:r>
              <a:rPr sz="1800" spc="-145" dirty="0">
                <a:latin typeface="Calibri"/>
                <a:cs typeface="Calibri"/>
              </a:rPr>
              <a:t> </a:t>
            </a:r>
            <a:r>
              <a:rPr sz="1800" spc="-15" dirty="0">
                <a:latin typeface="Calibri"/>
                <a:cs typeface="Calibri"/>
              </a:rPr>
              <a:t>fotografije.</a:t>
            </a:r>
            <a:endParaRPr sz="1800">
              <a:latin typeface="Calibri"/>
              <a:cs typeface="Calibri"/>
            </a:endParaRPr>
          </a:p>
          <a:p>
            <a:pPr marL="355600" indent="-343535">
              <a:lnSpc>
                <a:spcPct val="100000"/>
              </a:lnSpc>
              <a:spcBef>
                <a:spcPts val="545"/>
              </a:spcBef>
              <a:buFont typeface="Arial MT"/>
              <a:buChar char="•"/>
              <a:tabLst>
                <a:tab pos="355600" algn="l"/>
                <a:tab pos="356235" algn="l"/>
              </a:tabLst>
            </a:pPr>
            <a:r>
              <a:rPr sz="1800" b="1" u="heavy" dirty="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Calibri"/>
                <a:cs typeface="Calibri"/>
              </a:rPr>
              <a:t>Freepik</a:t>
            </a:r>
            <a:r>
              <a:rPr sz="1800" b="1" spc="-150" dirty="0">
                <a:solidFill>
                  <a:srgbClr val="0000FF"/>
                </a:solidFill>
                <a:latin typeface="Calibri"/>
                <a:cs typeface="Calibri"/>
              </a:rPr>
              <a:t> </a:t>
            </a:r>
            <a:r>
              <a:rPr sz="1800" spc="15" dirty="0">
                <a:latin typeface="Calibri"/>
                <a:cs typeface="Calibri"/>
              </a:rPr>
              <a:t>uslovljava</a:t>
            </a:r>
            <a:r>
              <a:rPr sz="1800" spc="-130" dirty="0">
                <a:latin typeface="Calibri"/>
                <a:cs typeface="Calibri"/>
              </a:rPr>
              <a:t> </a:t>
            </a:r>
            <a:r>
              <a:rPr sz="1800" spc="-15" dirty="0">
                <a:latin typeface="Calibri"/>
                <a:cs typeface="Calibri"/>
              </a:rPr>
              <a:t>korišćenje</a:t>
            </a:r>
            <a:r>
              <a:rPr sz="1800" spc="-170" dirty="0">
                <a:latin typeface="Calibri"/>
                <a:cs typeface="Calibri"/>
              </a:rPr>
              <a:t> </a:t>
            </a:r>
            <a:r>
              <a:rPr sz="1800" spc="-15" dirty="0">
                <a:latin typeface="Calibri"/>
                <a:cs typeface="Calibri"/>
              </a:rPr>
              <a:t>fotografija</a:t>
            </a:r>
            <a:r>
              <a:rPr sz="1800" spc="-210" dirty="0">
                <a:latin typeface="Calibri"/>
                <a:cs typeface="Calibri"/>
              </a:rPr>
              <a:t> </a:t>
            </a:r>
            <a:r>
              <a:rPr sz="1800" spc="-15" dirty="0">
                <a:latin typeface="Calibri"/>
                <a:cs typeface="Calibri"/>
              </a:rPr>
              <a:t>sa</a:t>
            </a:r>
            <a:r>
              <a:rPr sz="1800" spc="100" dirty="0">
                <a:latin typeface="Calibri"/>
                <a:cs typeface="Calibri"/>
              </a:rPr>
              <a:t> </a:t>
            </a:r>
            <a:r>
              <a:rPr sz="1800" spc="20" dirty="0">
                <a:latin typeface="Calibri"/>
                <a:cs typeface="Calibri"/>
              </a:rPr>
              <a:t>navođenjemizvora</a:t>
            </a:r>
            <a:r>
              <a:rPr sz="1800" spc="-135" dirty="0">
                <a:latin typeface="Calibri"/>
                <a:cs typeface="Calibri"/>
              </a:rPr>
              <a:t> </a:t>
            </a:r>
            <a:r>
              <a:rPr sz="1800" spc="15" dirty="0">
                <a:latin typeface="Calibri"/>
                <a:cs typeface="Calibri"/>
              </a:rPr>
              <a:t>uz</a:t>
            </a:r>
            <a:r>
              <a:rPr sz="1800" spc="-135" dirty="0">
                <a:latin typeface="Calibri"/>
                <a:cs typeface="Calibri"/>
              </a:rPr>
              <a:t> </a:t>
            </a:r>
            <a:r>
              <a:rPr sz="1800" spc="10" dirty="0">
                <a:latin typeface="Calibri"/>
                <a:cs typeface="Calibri"/>
              </a:rPr>
              <a:t>upotrebljenu</a:t>
            </a:r>
            <a:r>
              <a:rPr sz="1800" spc="-145" dirty="0">
                <a:latin typeface="Calibri"/>
                <a:cs typeface="Calibri"/>
              </a:rPr>
              <a:t> </a:t>
            </a:r>
            <a:r>
              <a:rPr sz="1800" spc="10" dirty="0">
                <a:latin typeface="Calibri"/>
                <a:cs typeface="Calibri"/>
              </a:rPr>
              <a:t>sliku.</a:t>
            </a:r>
            <a:endParaRPr sz="1800">
              <a:latin typeface="Calibri"/>
              <a:cs typeface="Calibri"/>
            </a:endParaRPr>
          </a:p>
          <a:p>
            <a:pPr marL="355600" marR="325120" indent="-343535">
              <a:lnSpc>
                <a:spcPct val="104299"/>
              </a:lnSpc>
              <a:spcBef>
                <a:spcPts val="225"/>
              </a:spcBef>
              <a:buFont typeface="Arial MT"/>
              <a:buChar char="•"/>
              <a:tabLst>
                <a:tab pos="355600" algn="l"/>
                <a:tab pos="356235" algn="l"/>
              </a:tabLst>
            </a:pPr>
            <a:r>
              <a:rPr sz="1800" b="1" u="heavy" spc="-20" dirty="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Calibri"/>
                <a:cs typeface="Calibri"/>
              </a:rPr>
              <a:t>Gratisography</a:t>
            </a:r>
            <a:r>
              <a:rPr sz="1800" b="1" spc="-125" dirty="0">
                <a:solidFill>
                  <a:srgbClr val="0000FF"/>
                </a:solidFill>
                <a:latin typeface="Calibri"/>
                <a:cs typeface="Calibri"/>
              </a:rPr>
              <a:t> </a:t>
            </a:r>
            <a:r>
              <a:rPr sz="1800" spc="15" dirty="0">
                <a:latin typeface="Calibri"/>
                <a:cs typeface="Calibri"/>
              </a:rPr>
              <a:t>nudi</a:t>
            </a:r>
            <a:r>
              <a:rPr sz="1800" spc="-50" dirty="0">
                <a:latin typeface="Calibri"/>
                <a:cs typeface="Calibri"/>
              </a:rPr>
              <a:t> </a:t>
            </a:r>
            <a:r>
              <a:rPr sz="1800" spc="25" dirty="0">
                <a:latin typeface="Calibri"/>
                <a:cs typeface="Calibri"/>
              </a:rPr>
              <a:t>kvalitetnei</a:t>
            </a:r>
            <a:r>
              <a:rPr sz="1800" spc="-50" dirty="0">
                <a:latin typeface="Calibri"/>
                <a:cs typeface="Calibri"/>
              </a:rPr>
              <a:t> </a:t>
            </a:r>
            <a:r>
              <a:rPr sz="1800" spc="5" dirty="0">
                <a:latin typeface="Calibri"/>
                <a:cs typeface="Calibri"/>
              </a:rPr>
              <a:t>zanimljivefotografije</a:t>
            </a:r>
            <a:r>
              <a:rPr sz="1800" spc="-85" dirty="0">
                <a:latin typeface="Calibri"/>
                <a:cs typeface="Calibri"/>
              </a:rPr>
              <a:t> </a:t>
            </a:r>
            <a:r>
              <a:rPr sz="1800" spc="-20" dirty="0">
                <a:latin typeface="Calibri"/>
                <a:cs typeface="Calibri"/>
              </a:rPr>
              <a:t>za</a:t>
            </a:r>
            <a:r>
              <a:rPr sz="1800" spc="-55" dirty="0">
                <a:latin typeface="Calibri"/>
                <a:cs typeface="Calibri"/>
              </a:rPr>
              <a:t> </a:t>
            </a:r>
            <a:r>
              <a:rPr sz="1800" spc="-30" dirty="0">
                <a:latin typeface="Calibri"/>
                <a:cs typeface="Calibri"/>
              </a:rPr>
              <a:t>koje</a:t>
            </a:r>
            <a:r>
              <a:rPr sz="1800" dirty="0">
                <a:latin typeface="Calibri"/>
                <a:cs typeface="Calibri"/>
              </a:rPr>
              <a:t> </a:t>
            </a:r>
            <a:r>
              <a:rPr sz="1800" spc="15" dirty="0">
                <a:latin typeface="Calibri"/>
                <a:cs typeface="Calibri"/>
              </a:rPr>
              <a:t>nije</a:t>
            </a:r>
            <a:r>
              <a:rPr sz="1800" spc="-5" dirty="0">
                <a:latin typeface="Calibri"/>
                <a:cs typeface="Calibri"/>
              </a:rPr>
              <a:t> </a:t>
            </a:r>
            <a:r>
              <a:rPr sz="1800" spc="5" dirty="0">
                <a:latin typeface="Calibri"/>
                <a:cs typeface="Calibri"/>
              </a:rPr>
              <a:t>potrebno</a:t>
            </a:r>
            <a:r>
              <a:rPr sz="1800" spc="-65" dirty="0">
                <a:latin typeface="Calibri"/>
                <a:cs typeface="Calibri"/>
              </a:rPr>
              <a:t> </a:t>
            </a:r>
            <a:r>
              <a:rPr sz="1800" spc="15" dirty="0">
                <a:latin typeface="Calibri"/>
                <a:cs typeface="Calibri"/>
              </a:rPr>
              <a:t>navoditi </a:t>
            </a:r>
            <a:r>
              <a:rPr sz="1800" spc="-390" dirty="0">
                <a:latin typeface="Calibri"/>
                <a:cs typeface="Calibri"/>
              </a:rPr>
              <a:t> </a:t>
            </a:r>
            <a:r>
              <a:rPr sz="1800" spc="-50" dirty="0">
                <a:latin typeface="Calibri"/>
                <a:cs typeface="Calibri"/>
              </a:rPr>
              <a:t>izvor.</a:t>
            </a:r>
            <a:endParaRPr sz="1800">
              <a:latin typeface="Calibri"/>
              <a:cs typeface="Calibri"/>
            </a:endParaRPr>
          </a:p>
          <a:p>
            <a:pPr marL="355600" marR="17780" indent="-343535">
              <a:lnSpc>
                <a:spcPct val="100800"/>
              </a:lnSpc>
              <a:spcBef>
                <a:spcPts val="450"/>
              </a:spcBef>
              <a:buFont typeface="Arial MT"/>
              <a:buChar char="•"/>
              <a:tabLst>
                <a:tab pos="355600" algn="l"/>
                <a:tab pos="356235" algn="l"/>
              </a:tabLst>
            </a:pPr>
            <a:r>
              <a:rPr sz="1800" b="1" u="heavy" spc="-10" dirty="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Calibri"/>
                <a:cs typeface="Calibri"/>
              </a:rPr>
              <a:t>Google</a:t>
            </a:r>
            <a:r>
              <a:rPr sz="1800" b="1" u="heavy" spc="40" dirty="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Calibri"/>
                <a:cs typeface="Calibri"/>
              </a:rPr>
              <a:t> </a:t>
            </a:r>
            <a:r>
              <a:rPr sz="1800" b="1" u="heavy" dirty="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Calibri"/>
                <a:cs typeface="Calibri"/>
              </a:rPr>
              <a:t>images</a:t>
            </a:r>
            <a:r>
              <a:rPr sz="1800" b="1" spc="-145" dirty="0">
                <a:solidFill>
                  <a:srgbClr val="0000FF"/>
                </a:solidFill>
                <a:latin typeface="Calibri"/>
                <a:cs typeface="Calibri"/>
              </a:rPr>
              <a:t> </a:t>
            </a:r>
            <a:r>
              <a:rPr sz="1800" spc="5" dirty="0">
                <a:latin typeface="Calibri"/>
                <a:cs typeface="Calibri"/>
              </a:rPr>
              <a:t>omogućava</a:t>
            </a:r>
            <a:r>
              <a:rPr sz="1800" spc="-220" dirty="0">
                <a:latin typeface="Calibri"/>
                <a:cs typeface="Calibri"/>
              </a:rPr>
              <a:t> </a:t>
            </a:r>
            <a:r>
              <a:rPr sz="1800" spc="-5" dirty="0">
                <a:latin typeface="Calibri"/>
                <a:cs typeface="Calibri"/>
              </a:rPr>
              <a:t>pretragu</a:t>
            </a:r>
            <a:r>
              <a:rPr sz="1800" spc="-150" dirty="0">
                <a:latin typeface="Calibri"/>
                <a:cs typeface="Calibri"/>
              </a:rPr>
              <a:t> </a:t>
            </a:r>
            <a:r>
              <a:rPr sz="1800" spc="10" dirty="0">
                <a:latin typeface="Calibri"/>
                <a:cs typeface="Calibri"/>
              </a:rPr>
              <a:t>na </a:t>
            </a:r>
            <a:r>
              <a:rPr sz="1800" i="1" spc="-20" dirty="0">
                <a:latin typeface="Calibri"/>
                <a:cs typeface="Calibri"/>
              </a:rPr>
              <a:t>search</a:t>
            </a:r>
            <a:r>
              <a:rPr sz="1800" i="1" spc="100" dirty="0">
                <a:latin typeface="Calibri"/>
                <a:cs typeface="Calibri"/>
              </a:rPr>
              <a:t> </a:t>
            </a:r>
            <a:r>
              <a:rPr sz="1800" i="1" spc="-5" dirty="0">
                <a:latin typeface="Calibri"/>
                <a:cs typeface="Calibri"/>
              </a:rPr>
              <a:t>tools</a:t>
            </a:r>
            <a:r>
              <a:rPr sz="1800" i="1" spc="-55" dirty="0">
                <a:latin typeface="Calibri"/>
                <a:cs typeface="Calibri"/>
              </a:rPr>
              <a:t> </a:t>
            </a:r>
            <a:r>
              <a:rPr sz="1800" spc="-30" dirty="0">
                <a:latin typeface="Calibri"/>
                <a:cs typeface="Calibri"/>
              </a:rPr>
              <a:t>preko</a:t>
            </a:r>
            <a:r>
              <a:rPr sz="1800" spc="-5" dirty="0">
                <a:latin typeface="Calibri"/>
                <a:cs typeface="Calibri"/>
              </a:rPr>
              <a:t> </a:t>
            </a:r>
            <a:r>
              <a:rPr sz="1800" spc="15" dirty="0">
                <a:latin typeface="Calibri"/>
                <a:cs typeface="Calibri"/>
              </a:rPr>
              <a:t>opcije</a:t>
            </a:r>
            <a:r>
              <a:rPr sz="1800" spc="-105" dirty="0">
                <a:latin typeface="Calibri"/>
                <a:cs typeface="Calibri"/>
              </a:rPr>
              <a:t> </a:t>
            </a:r>
            <a:r>
              <a:rPr sz="1800" i="1" spc="-10" dirty="0">
                <a:latin typeface="Calibri"/>
                <a:cs typeface="Calibri"/>
              </a:rPr>
              <a:t>labeled</a:t>
            </a:r>
            <a:r>
              <a:rPr sz="1800" i="1" spc="25" dirty="0">
                <a:latin typeface="Calibri"/>
                <a:cs typeface="Calibri"/>
              </a:rPr>
              <a:t> </a:t>
            </a:r>
            <a:r>
              <a:rPr sz="1800" i="1" spc="-20" dirty="0">
                <a:latin typeface="Calibri"/>
                <a:cs typeface="Calibri"/>
              </a:rPr>
              <a:t>for</a:t>
            </a:r>
            <a:r>
              <a:rPr sz="1800" i="1" spc="-45" dirty="0">
                <a:latin typeface="Calibri"/>
                <a:cs typeface="Calibri"/>
              </a:rPr>
              <a:t> </a:t>
            </a:r>
            <a:r>
              <a:rPr sz="1800" i="1" spc="-25" dirty="0">
                <a:latin typeface="Calibri"/>
                <a:cs typeface="Calibri"/>
              </a:rPr>
              <a:t>reuse,</a:t>
            </a:r>
            <a:r>
              <a:rPr sz="1800" i="1" spc="204" dirty="0">
                <a:latin typeface="Calibri"/>
                <a:cs typeface="Calibri"/>
              </a:rPr>
              <a:t> </a:t>
            </a:r>
            <a:r>
              <a:rPr sz="1800" spc="-15" dirty="0">
                <a:latin typeface="Calibri"/>
                <a:cs typeface="Calibri"/>
              </a:rPr>
              <a:t>što </a:t>
            </a:r>
            <a:r>
              <a:rPr sz="1800" spc="-395" dirty="0">
                <a:latin typeface="Calibri"/>
                <a:cs typeface="Calibri"/>
              </a:rPr>
              <a:t> </a:t>
            </a:r>
            <a:r>
              <a:rPr sz="1800" spc="5" dirty="0">
                <a:latin typeface="Calibri"/>
                <a:cs typeface="Calibri"/>
              </a:rPr>
              <a:t>je</a:t>
            </a:r>
            <a:r>
              <a:rPr sz="1800" spc="-30" dirty="0">
                <a:latin typeface="Calibri"/>
                <a:cs typeface="Calibri"/>
              </a:rPr>
              <a:t> </a:t>
            </a:r>
            <a:r>
              <a:rPr sz="1800" spc="20" dirty="0">
                <a:latin typeface="Calibri"/>
                <a:cs typeface="Calibri"/>
              </a:rPr>
              <a:t>neophodno</a:t>
            </a:r>
            <a:r>
              <a:rPr sz="1800" spc="-160" dirty="0">
                <a:latin typeface="Calibri"/>
                <a:cs typeface="Calibri"/>
              </a:rPr>
              <a:t> </a:t>
            </a:r>
            <a:r>
              <a:rPr sz="1800" spc="15" dirty="0">
                <a:latin typeface="Calibri"/>
                <a:cs typeface="Calibri"/>
              </a:rPr>
              <a:t>da</a:t>
            </a:r>
            <a:r>
              <a:rPr sz="1800" spc="5" dirty="0">
                <a:latin typeface="Calibri"/>
                <a:cs typeface="Calibri"/>
              </a:rPr>
              <a:t> biste</a:t>
            </a:r>
            <a:r>
              <a:rPr sz="1800" spc="-180" dirty="0">
                <a:latin typeface="Calibri"/>
                <a:cs typeface="Calibri"/>
              </a:rPr>
              <a:t> </a:t>
            </a:r>
            <a:r>
              <a:rPr sz="1800" spc="5" dirty="0">
                <a:latin typeface="Calibri"/>
                <a:cs typeface="Calibri"/>
              </a:rPr>
              <a:t>izbegli </a:t>
            </a:r>
            <a:r>
              <a:rPr sz="1800" spc="-15" dirty="0">
                <a:latin typeface="Calibri"/>
                <a:cs typeface="Calibri"/>
              </a:rPr>
              <a:t>fotografije</a:t>
            </a:r>
            <a:r>
              <a:rPr sz="1800" spc="-180" dirty="0">
                <a:latin typeface="Calibri"/>
                <a:cs typeface="Calibri"/>
              </a:rPr>
              <a:t> </a:t>
            </a:r>
            <a:r>
              <a:rPr sz="1800" spc="-30" dirty="0">
                <a:latin typeface="Calibri"/>
                <a:cs typeface="Calibri"/>
              </a:rPr>
              <a:t>koje </a:t>
            </a:r>
            <a:r>
              <a:rPr sz="1800" spc="5" dirty="0">
                <a:latin typeface="Calibri"/>
                <a:cs typeface="Calibri"/>
              </a:rPr>
              <a:t>nisu</a:t>
            </a:r>
            <a:r>
              <a:rPr sz="1800" spc="-5" dirty="0">
                <a:latin typeface="Calibri"/>
                <a:cs typeface="Calibri"/>
              </a:rPr>
              <a:t> </a:t>
            </a:r>
            <a:r>
              <a:rPr sz="1800" spc="10" dirty="0">
                <a:latin typeface="Calibri"/>
                <a:cs typeface="Calibri"/>
              </a:rPr>
              <a:t>besplatne.</a:t>
            </a:r>
            <a:endParaRPr sz="1800">
              <a:latin typeface="Calibri"/>
              <a:cs typeface="Calibri"/>
            </a:endParaRPr>
          </a:p>
          <a:p>
            <a:pPr marL="355600" indent="-343535">
              <a:lnSpc>
                <a:spcPct val="100000"/>
              </a:lnSpc>
              <a:spcBef>
                <a:spcPts val="470"/>
              </a:spcBef>
              <a:buFont typeface="Arial MT"/>
              <a:buChar char="•"/>
              <a:tabLst>
                <a:tab pos="355600" algn="l"/>
                <a:tab pos="356235" algn="l"/>
              </a:tabLst>
            </a:pPr>
            <a:r>
              <a:rPr sz="1800" b="1" u="heavy" spc="-20" dirty="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Calibri"/>
                <a:cs typeface="Calibri"/>
              </a:rPr>
              <a:t>IM</a:t>
            </a:r>
            <a:r>
              <a:rPr sz="1800" b="1" u="heavy" spc="55" dirty="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Calibri"/>
                <a:cs typeface="Calibri"/>
              </a:rPr>
              <a:t> </a:t>
            </a:r>
            <a:r>
              <a:rPr sz="1800" b="1" u="heavy" spc="10" dirty="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Calibri"/>
                <a:cs typeface="Calibri"/>
              </a:rPr>
              <a:t>free</a:t>
            </a:r>
            <a:r>
              <a:rPr sz="1800" b="1" spc="-190" dirty="0">
                <a:solidFill>
                  <a:srgbClr val="0000FF"/>
                </a:solidFill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sadrži</a:t>
            </a:r>
            <a:r>
              <a:rPr sz="1800" spc="95" dirty="0">
                <a:latin typeface="Calibri"/>
                <a:cs typeface="Calibri"/>
              </a:rPr>
              <a:t> </a:t>
            </a:r>
            <a:r>
              <a:rPr sz="1800" spc="-15" dirty="0">
                <a:latin typeface="Calibri"/>
                <a:cs typeface="Calibri"/>
              </a:rPr>
              <a:t>fotografije</a:t>
            </a:r>
            <a:r>
              <a:rPr sz="1800" spc="-100" dirty="0">
                <a:latin typeface="Calibri"/>
                <a:cs typeface="Calibri"/>
              </a:rPr>
              <a:t> </a:t>
            </a:r>
            <a:r>
              <a:rPr sz="1800" spc="-15" dirty="0">
                <a:latin typeface="Calibri"/>
                <a:cs typeface="Calibri"/>
              </a:rPr>
              <a:t>sa</a:t>
            </a:r>
            <a:r>
              <a:rPr sz="1800" spc="15" dirty="0">
                <a:latin typeface="Calibri"/>
                <a:cs typeface="Calibri"/>
              </a:rPr>
              <a:t> </a:t>
            </a:r>
            <a:r>
              <a:rPr sz="1800" i="1" dirty="0">
                <a:latin typeface="Calibri"/>
                <a:cs typeface="Calibri"/>
              </a:rPr>
              <a:t>Creative</a:t>
            </a:r>
            <a:r>
              <a:rPr sz="1800" i="1" spc="-60" dirty="0">
                <a:latin typeface="Calibri"/>
                <a:cs typeface="Calibri"/>
              </a:rPr>
              <a:t> </a:t>
            </a:r>
            <a:r>
              <a:rPr sz="1800" i="1" spc="-10" dirty="0">
                <a:latin typeface="Calibri"/>
                <a:cs typeface="Calibri"/>
              </a:rPr>
              <a:t>Commons</a:t>
            </a:r>
            <a:r>
              <a:rPr sz="1800" i="1" spc="25" dirty="0">
                <a:latin typeface="Calibri"/>
                <a:cs typeface="Calibri"/>
              </a:rPr>
              <a:t> </a:t>
            </a:r>
            <a:r>
              <a:rPr sz="1800" spc="5" dirty="0">
                <a:latin typeface="Calibri"/>
                <a:cs typeface="Calibri"/>
              </a:rPr>
              <a:t>licencom.</a:t>
            </a:r>
            <a:r>
              <a:rPr sz="1800" spc="-105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Prilikom</a:t>
            </a:r>
            <a:r>
              <a:rPr sz="1800" spc="-35" dirty="0">
                <a:latin typeface="Calibri"/>
                <a:cs typeface="Calibri"/>
              </a:rPr>
              <a:t> </a:t>
            </a:r>
            <a:r>
              <a:rPr sz="1800" spc="-15" dirty="0">
                <a:latin typeface="Calibri"/>
                <a:cs typeface="Calibri"/>
              </a:rPr>
              <a:t>korišćenja</a:t>
            </a:r>
            <a:r>
              <a:rPr sz="1800" spc="-60" dirty="0">
                <a:latin typeface="Calibri"/>
                <a:cs typeface="Calibri"/>
              </a:rPr>
              <a:t> </a:t>
            </a:r>
            <a:r>
              <a:rPr sz="1800" spc="-5" dirty="0">
                <a:latin typeface="Calibri"/>
                <a:cs typeface="Calibri"/>
              </a:rPr>
              <a:t>mora</a:t>
            </a:r>
            <a:r>
              <a:rPr sz="1800" spc="-65" dirty="0">
                <a:latin typeface="Calibri"/>
                <a:cs typeface="Calibri"/>
              </a:rPr>
              <a:t> </a:t>
            </a:r>
            <a:r>
              <a:rPr sz="1800" spc="-15" dirty="0">
                <a:latin typeface="Calibri"/>
                <a:cs typeface="Calibri"/>
              </a:rPr>
              <a:t>se</a:t>
            </a:r>
            <a:endParaRPr sz="1800">
              <a:latin typeface="Calibri"/>
              <a:cs typeface="Calibri"/>
            </a:endParaRPr>
          </a:p>
          <a:p>
            <a:pPr marL="355600">
              <a:lnSpc>
                <a:spcPct val="100000"/>
              </a:lnSpc>
              <a:spcBef>
                <a:spcPts val="15"/>
              </a:spcBef>
            </a:pPr>
            <a:r>
              <a:rPr sz="1800" spc="25" dirty="0">
                <a:latin typeface="Calibri"/>
                <a:cs typeface="Calibri"/>
              </a:rPr>
              <a:t>n</a:t>
            </a:r>
            <a:r>
              <a:rPr sz="1800" spc="40" dirty="0">
                <a:latin typeface="Calibri"/>
                <a:cs typeface="Calibri"/>
              </a:rPr>
              <a:t>a</a:t>
            </a:r>
            <a:r>
              <a:rPr sz="1800" spc="10" dirty="0">
                <a:latin typeface="Calibri"/>
                <a:cs typeface="Calibri"/>
              </a:rPr>
              <a:t>v</a:t>
            </a:r>
            <a:r>
              <a:rPr sz="1800" spc="25" dirty="0">
                <a:latin typeface="Calibri"/>
                <a:cs typeface="Calibri"/>
              </a:rPr>
              <a:t>o</a:t>
            </a:r>
            <a:r>
              <a:rPr sz="1800" spc="30" dirty="0">
                <a:latin typeface="Calibri"/>
                <a:cs typeface="Calibri"/>
              </a:rPr>
              <a:t>d</a:t>
            </a:r>
            <a:r>
              <a:rPr sz="1800" spc="35" dirty="0">
                <a:latin typeface="Calibri"/>
                <a:cs typeface="Calibri"/>
              </a:rPr>
              <a:t>i</a:t>
            </a:r>
            <a:r>
              <a:rPr sz="1800" spc="-5" dirty="0">
                <a:latin typeface="Calibri"/>
                <a:cs typeface="Calibri"/>
              </a:rPr>
              <a:t>t</a:t>
            </a:r>
            <a:r>
              <a:rPr sz="1800" dirty="0">
                <a:latin typeface="Calibri"/>
                <a:cs typeface="Calibri"/>
              </a:rPr>
              <a:t>i</a:t>
            </a:r>
            <a:r>
              <a:rPr sz="1800" spc="-265" dirty="0">
                <a:latin typeface="Times New Roman"/>
                <a:cs typeface="Times New Roman"/>
              </a:rPr>
              <a:t> </a:t>
            </a:r>
            <a:r>
              <a:rPr sz="1800" spc="35" dirty="0">
                <a:latin typeface="Calibri"/>
                <a:cs typeface="Calibri"/>
              </a:rPr>
              <a:t>i</a:t>
            </a:r>
            <a:r>
              <a:rPr sz="1800" spc="-40" dirty="0">
                <a:latin typeface="Calibri"/>
                <a:cs typeface="Calibri"/>
              </a:rPr>
              <a:t>z</a:t>
            </a:r>
            <a:r>
              <a:rPr sz="1800" spc="10" dirty="0">
                <a:latin typeface="Calibri"/>
                <a:cs typeface="Calibri"/>
              </a:rPr>
              <a:t>v</a:t>
            </a:r>
            <a:r>
              <a:rPr sz="1800" spc="25" dirty="0">
                <a:latin typeface="Calibri"/>
                <a:cs typeface="Calibri"/>
              </a:rPr>
              <a:t>o</a:t>
            </a:r>
            <a:r>
              <a:rPr sz="1800" spc="-330" dirty="0">
                <a:latin typeface="Calibri"/>
                <a:cs typeface="Calibri"/>
              </a:rPr>
              <a:t>r</a:t>
            </a:r>
            <a:r>
              <a:rPr sz="1800" dirty="0">
                <a:latin typeface="Calibri"/>
                <a:cs typeface="Calibri"/>
              </a:rPr>
              <a:t>.</a:t>
            </a:r>
            <a:endParaRPr sz="1800">
              <a:latin typeface="Calibri"/>
              <a:cs typeface="Calibri"/>
            </a:endParaRPr>
          </a:p>
          <a:p>
            <a:pPr marL="355600" marR="5080" indent="-343535">
              <a:lnSpc>
                <a:spcPct val="100800"/>
              </a:lnSpc>
              <a:spcBef>
                <a:spcPts val="380"/>
              </a:spcBef>
              <a:buFont typeface="Arial MT"/>
              <a:buChar char="•"/>
              <a:tabLst>
                <a:tab pos="355600" algn="l"/>
                <a:tab pos="356235" algn="l"/>
              </a:tabLst>
            </a:pPr>
            <a:r>
              <a:rPr sz="1800" b="1" u="heavy" dirty="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Calibri"/>
                <a:cs typeface="Calibri"/>
              </a:rPr>
              <a:t>Jay</a:t>
            </a:r>
            <a:r>
              <a:rPr sz="1800" b="1" u="heavy" spc="-55" dirty="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Calibri"/>
                <a:cs typeface="Calibri"/>
              </a:rPr>
              <a:t> </a:t>
            </a:r>
            <a:r>
              <a:rPr sz="1800" b="1" u="heavy" spc="10" dirty="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Calibri"/>
                <a:cs typeface="Calibri"/>
              </a:rPr>
              <a:t>mantri</a:t>
            </a:r>
            <a:r>
              <a:rPr sz="1800" b="1" spc="-170" dirty="0">
                <a:solidFill>
                  <a:srgbClr val="0000FF"/>
                </a:solidFill>
                <a:latin typeface="Calibri"/>
                <a:cs typeface="Calibri"/>
              </a:rPr>
              <a:t> </a:t>
            </a:r>
            <a:r>
              <a:rPr sz="1800" spc="20" dirty="0">
                <a:latin typeface="Calibri"/>
                <a:cs typeface="Calibri"/>
              </a:rPr>
              <a:t>nudi</a:t>
            </a:r>
            <a:r>
              <a:rPr sz="1800" spc="-60" dirty="0">
                <a:latin typeface="Calibri"/>
                <a:cs typeface="Calibri"/>
              </a:rPr>
              <a:t> </a:t>
            </a:r>
            <a:r>
              <a:rPr sz="1800" spc="10" dirty="0">
                <a:latin typeface="Calibri"/>
                <a:cs typeface="Calibri"/>
              </a:rPr>
              <a:t>besplatne</a:t>
            </a:r>
            <a:r>
              <a:rPr sz="1800" spc="-95" dirty="0">
                <a:latin typeface="Calibri"/>
                <a:cs typeface="Calibri"/>
              </a:rPr>
              <a:t> </a:t>
            </a:r>
            <a:r>
              <a:rPr sz="1800" spc="-30" dirty="0">
                <a:latin typeface="Calibri"/>
                <a:cs typeface="Calibri"/>
              </a:rPr>
              <a:t>scenske</a:t>
            </a:r>
            <a:r>
              <a:rPr sz="1800" spc="55" dirty="0">
                <a:latin typeface="Calibri"/>
                <a:cs typeface="Calibri"/>
              </a:rPr>
              <a:t> </a:t>
            </a:r>
            <a:r>
              <a:rPr sz="1800" spc="-15" dirty="0">
                <a:latin typeface="Calibri"/>
                <a:cs typeface="Calibri"/>
              </a:rPr>
              <a:t>fotografije</a:t>
            </a:r>
            <a:r>
              <a:rPr sz="1800" spc="-175" dirty="0">
                <a:latin typeface="Calibri"/>
                <a:cs typeface="Calibri"/>
              </a:rPr>
              <a:t> </a:t>
            </a:r>
            <a:r>
              <a:rPr sz="1800" spc="-30" dirty="0">
                <a:latin typeface="Calibri"/>
                <a:cs typeface="Calibri"/>
              </a:rPr>
              <a:t>koje</a:t>
            </a:r>
            <a:r>
              <a:rPr sz="1800" spc="-15" dirty="0">
                <a:latin typeface="Calibri"/>
                <a:cs typeface="Calibri"/>
              </a:rPr>
              <a:t> </a:t>
            </a:r>
            <a:r>
              <a:rPr sz="1800" spc="-45" dirty="0">
                <a:latin typeface="Calibri"/>
                <a:cs typeface="Calibri"/>
              </a:rPr>
              <a:t>možete</a:t>
            </a:r>
            <a:r>
              <a:rPr sz="1800" spc="130" dirty="0">
                <a:latin typeface="Calibri"/>
                <a:cs typeface="Calibri"/>
              </a:rPr>
              <a:t> </a:t>
            </a:r>
            <a:r>
              <a:rPr sz="1800" spc="-15" dirty="0">
                <a:latin typeface="Calibri"/>
                <a:cs typeface="Calibri"/>
              </a:rPr>
              <a:t>koristiti</a:t>
            </a:r>
            <a:r>
              <a:rPr sz="1800" spc="-60" dirty="0">
                <a:latin typeface="Calibri"/>
                <a:cs typeface="Calibri"/>
              </a:rPr>
              <a:t> </a:t>
            </a:r>
            <a:r>
              <a:rPr sz="1800" spc="-30" dirty="0">
                <a:latin typeface="Calibri"/>
                <a:cs typeface="Calibri"/>
              </a:rPr>
              <a:t>kako</a:t>
            </a:r>
            <a:r>
              <a:rPr sz="1800" spc="-15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god</a:t>
            </a:r>
            <a:r>
              <a:rPr sz="1800" spc="5" dirty="0">
                <a:latin typeface="Calibri"/>
                <a:cs typeface="Calibri"/>
              </a:rPr>
              <a:t> </a:t>
            </a:r>
            <a:r>
              <a:rPr sz="1800" spc="-30" dirty="0">
                <a:latin typeface="Calibri"/>
                <a:cs typeface="Calibri"/>
              </a:rPr>
              <a:t>želite.</a:t>
            </a:r>
            <a:r>
              <a:rPr sz="1800" spc="50" dirty="0">
                <a:latin typeface="Calibri"/>
                <a:cs typeface="Calibri"/>
              </a:rPr>
              <a:t> </a:t>
            </a:r>
            <a:r>
              <a:rPr sz="1800" spc="20" dirty="0">
                <a:latin typeface="Calibri"/>
                <a:cs typeface="Calibri"/>
              </a:rPr>
              <a:t>Nije </a:t>
            </a:r>
            <a:r>
              <a:rPr sz="1800" spc="-39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potrebno</a:t>
            </a:r>
            <a:r>
              <a:rPr sz="1800" spc="-85" dirty="0">
                <a:latin typeface="Calibri"/>
                <a:cs typeface="Calibri"/>
              </a:rPr>
              <a:t> </a:t>
            </a:r>
            <a:r>
              <a:rPr sz="1800" spc="15" dirty="0">
                <a:latin typeface="Calibri"/>
                <a:cs typeface="Calibri"/>
              </a:rPr>
              <a:t>navoditi</a:t>
            </a:r>
            <a:r>
              <a:rPr sz="1800" spc="-220" dirty="0">
                <a:latin typeface="Calibri"/>
                <a:cs typeface="Calibri"/>
              </a:rPr>
              <a:t> </a:t>
            </a:r>
            <a:r>
              <a:rPr sz="1800" spc="-65" dirty="0">
                <a:latin typeface="Calibri"/>
                <a:cs typeface="Calibri"/>
              </a:rPr>
              <a:t>izvor.</a:t>
            </a:r>
            <a:endParaRPr sz="1800">
              <a:latin typeface="Calibri"/>
              <a:cs typeface="Calibri"/>
            </a:endParaRPr>
          </a:p>
          <a:p>
            <a:pPr marL="355600" marR="37465" indent="-343535">
              <a:lnSpc>
                <a:spcPct val="99100"/>
              </a:lnSpc>
              <a:spcBef>
                <a:spcPts val="484"/>
              </a:spcBef>
              <a:buFont typeface="Arial MT"/>
              <a:buChar char="•"/>
              <a:tabLst>
                <a:tab pos="355600" algn="l"/>
                <a:tab pos="356235" algn="l"/>
              </a:tabLst>
            </a:pPr>
            <a:r>
              <a:rPr sz="1800" b="1" u="heavy" spc="-10" dirty="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Calibri"/>
                <a:cs typeface="Calibri"/>
              </a:rPr>
              <a:t>Little </a:t>
            </a:r>
            <a:r>
              <a:rPr sz="1800" b="1" u="heavy" spc="5" dirty="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Calibri"/>
                <a:cs typeface="Calibri"/>
              </a:rPr>
              <a:t>Visuals</a:t>
            </a:r>
            <a:r>
              <a:rPr sz="1800" b="1" spc="5" dirty="0">
                <a:solidFill>
                  <a:srgbClr val="0000FF"/>
                </a:solidFill>
                <a:latin typeface="Calibri"/>
                <a:cs typeface="Calibri"/>
              </a:rPr>
              <a:t> </a:t>
            </a:r>
            <a:r>
              <a:rPr sz="1800" spc="15" dirty="0">
                <a:latin typeface="Calibri"/>
                <a:cs typeface="Calibri"/>
              </a:rPr>
              <a:t>nudi </a:t>
            </a:r>
            <a:r>
              <a:rPr sz="1800" spc="-15" dirty="0">
                <a:latin typeface="Calibri"/>
                <a:cs typeface="Calibri"/>
              </a:rPr>
              <a:t>fotografije </a:t>
            </a:r>
            <a:r>
              <a:rPr sz="1800" spc="15" dirty="0">
                <a:latin typeface="Calibri"/>
                <a:cs typeface="Calibri"/>
              </a:rPr>
              <a:t>pod </a:t>
            </a:r>
            <a:r>
              <a:rPr sz="1800" spc="5" dirty="0">
                <a:latin typeface="Calibri"/>
                <a:cs typeface="Calibri"/>
              </a:rPr>
              <a:t>CC0 licencom. </a:t>
            </a:r>
            <a:r>
              <a:rPr sz="1800" spc="-10" dirty="0">
                <a:latin typeface="Calibri"/>
                <a:cs typeface="Calibri"/>
              </a:rPr>
              <a:t>Nakon </a:t>
            </a:r>
            <a:r>
              <a:rPr sz="1800" spc="20" dirty="0">
                <a:latin typeface="Calibri"/>
                <a:cs typeface="Calibri"/>
              </a:rPr>
              <a:t>prijaveza </a:t>
            </a:r>
            <a:r>
              <a:rPr sz="1800" dirty="0">
                <a:latin typeface="Calibri"/>
                <a:cs typeface="Calibri"/>
              </a:rPr>
              <a:t>newsletter </a:t>
            </a:r>
            <a:r>
              <a:rPr sz="1800" spc="15" dirty="0">
                <a:latin typeface="Calibri"/>
                <a:cs typeface="Calibri"/>
              </a:rPr>
              <a:t>jednom </a:t>
            </a:r>
            <a:r>
              <a:rPr sz="1800" spc="20" dirty="0">
                <a:latin typeface="Calibri"/>
                <a:cs typeface="Calibri"/>
              </a:rPr>
              <a:t> </a:t>
            </a:r>
            <a:r>
              <a:rPr sz="1800" spc="15" dirty="0">
                <a:latin typeface="Calibri"/>
                <a:cs typeface="Calibri"/>
              </a:rPr>
              <a:t>nedeljno</a:t>
            </a:r>
            <a:r>
              <a:rPr sz="1800" spc="-155" dirty="0">
                <a:latin typeface="Calibri"/>
                <a:cs typeface="Calibri"/>
              </a:rPr>
              <a:t> </a:t>
            </a:r>
            <a:r>
              <a:rPr sz="1800" spc="20" dirty="0">
                <a:latin typeface="Calibri"/>
                <a:cs typeface="Calibri"/>
              </a:rPr>
              <a:t>dobijate</a:t>
            </a:r>
            <a:r>
              <a:rPr sz="1800" spc="-250" dirty="0">
                <a:latin typeface="Calibri"/>
                <a:cs typeface="Calibri"/>
              </a:rPr>
              <a:t> </a:t>
            </a:r>
            <a:r>
              <a:rPr sz="1800" spc="5" dirty="0">
                <a:latin typeface="Calibri"/>
                <a:cs typeface="Calibri"/>
              </a:rPr>
              <a:t>sedam</a:t>
            </a:r>
            <a:r>
              <a:rPr sz="1800" spc="-40" dirty="0">
                <a:latin typeface="Calibri"/>
                <a:cs typeface="Calibri"/>
              </a:rPr>
              <a:t> </a:t>
            </a:r>
            <a:r>
              <a:rPr sz="1800" spc="-15" dirty="0">
                <a:latin typeface="Calibri"/>
                <a:cs typeface="Calibri"/>
              </a:rPr>
              <a:t>fotografija</a:t>
            </a:r>
            <a:r>
              <a:rPr sz="1800" spc="-65" dirty="0">
                <a:latin typeface="Calibri"/>
                <a:cs typeface="Calibri"/>
              </a:rPr>
              <a:t> </a:t>
            </a:r>
            <a:r>
              <a:rPr sz="1800" spc="5" dirty="0">
                <a:latin typeface="Calibri"/>
                <a:cs typeface="Calibri"/>
              </a:rPr>
              <a:t>(zipped)</a:t>
            </a:r>
            <a:r>
              <a:rPr sz="1800" spc="-5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u</a:t>
            </a:r>
            <a:r>
              <a:rPr sz="1800" spc="10" dirty="0">
                <a:latin typeface="Calibri"/>
                <a:cs typeface="Calibri"/>
              </a:rPr>
              <a:t> </a:t>
            </a:r>
            <a:r>
              <a:rPr sz="1800" spc="15" dirty="0">
                <a:latin typeface="Calibri"/>
                <a:cs typeface="Calibri"/>
              </a:rPr>
              <a:t>vaš</a:t>
            </a:r>
            <a:r>
              <a:rPr sz="1800" spc="-135" dirty="0">
                <a:latin typeface="Calibri"/>
                <a:cs typeface="Calibri"/>
              </a:rPr>
              <a:t> </a:t>
            </a:r>
            <a:r>
              <a:rPr sz="1800" spc="10" dirty="0">
                <a:latin typeface="Calibri"/>
                <a:cs typeface="Calibri"/>
              </a:rPr>
              <a:t>inbox.</a:t>
            </a:r>
            <a:r>
              <a:rPr sz="1800" spc="-105" dirty="0">
                <a:latin typeface="Calibri"/>
                <a:cs typeface="Calibri"/>
              </a:rPr>
              <a:t> </a:t>
            </a:r>
            <a:r>
              <a:rPr sz="1800" spc="-20" dirty="0">
                <a:latin typeface="Calibri"/>
                <a:cs typeface="Calibri"/>
              </a:rPr>
              <a:t>Slike</a:t>
            </a:r>
            <a:r>
              <a:rPr sz="1800" spc="-25" dirty="0">
                <a:latin typeface="Calibri"/>
                <a:cs typeface="Calibri"/>
              </a:rPr>
              <a:t> </a:t>
            </a:r>
            <a:r>
              <a:rPr sz="1800" spc="-15" dirty="0">
                <a:latin typeface="Calibri"/>
                <a:cs typeface="Calibri"/>
              </a:rPr>
              <a:t>se</a:t>
            </a:r>
            <a:r>
              <a:rPr sz="1800" spc="55" dirty="0">
                <a:latin typeface="Calibri"/>
                <a:cs typeface="Calibri"/>
              </a:rPr>
              <a:t> </a:t>
            </a:r>
            <a:r>
              <a:rPr sz="1800" spc="-5" dirty="0">
                <a:latin typeface="Calibri"/>
                <a:cs typeface="Calibri"/>
              </a:rPr>
              <a:t>mogu</a:t>
            </a:r>
            <a:r>
              <a:rPr sz="1800" dirty="0">
                <a:latin typeface="Calibri"/>
                <a:cs typeface="Calibri"/>
              </a:rPr>
              <a:t> </a:t>
            </a:r>
            <a:r>
              <a:rPr sz="1800" spc="5" dirty="0">
                <a:latin typeface="Calibri"/>
                <a:cs typeface="Calibri"/>
              </a:rPr>
              <a:t>prilagođavati</a:t>
            </a:r>
            <a:r>
              <a:rPr sz="1800" spc="-22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i </a:t>
            </a:r>
            <a:r>
              <a:rPr sz="1800" spc="-390" dirty="0">
                <a:latin typeface="Calibri"/>
                <a:cs typeface="Calibri"/>
              </a:rPr>
              <a:t> </a:t>
            </a:r>
            <a:r>
              <a:rPr sz="1800" spc="-15" dirty="0">
                <a:latin typeface="Calibri"/>
                <a:cs typeface="Calibri"/>
              </a:rPr>
              <a:t>koristiti</a:t>
            </a:r>
            <a:r>
              <a:rPr sz="1800" spc="-150" dirty="0">
                <a:latin typeface="Calibri"/>
                <a:cs typeface="Calibri"/>
              </a:rPr>
              <a:t> </a:t>
            </a:r>
            <a:r>
              <a:rPr sz="1800" spc="-5" dirty="0">
                <a:latin typeface="Calibri"/>
                <a:cs typeface="Calibri"/>
              </a:rPr>
              <a:t>prema</a:t>
            </a:r>
            <a:r>
              <a:rPr sz="1800" spc="5" dirty="0">
                <a:latin typeface="Calibri"/>
                <a:cs typeface="Calibri"/>
              </a:rPr>
              <a:t> </a:t>
            </a:r>
            <a:r>
              <a:rPr sz="1800" spc="10" dirty="0">
                <a:latin typeface="Calibri"/>
                <a:cs typeface="Calibri"/>
              </a:rPr>
              <a:t>potrebi,</a:t>
            </a:r>
            <a:r>
              <a:rPr sz="1800" spc="-110" dirty="0">
                <a:latin typeface="Calibri"/>
                <a:cs typeface="Calibri"/>
              </a:rPr>
              <a:t> </a:t>
            </a:r>
            <a:r>
              <a:rPr sz="1800" spc="5" dirty="0">
                <a:latin typeface="Calibri"/>
                <a:cs typeface="Calibri"/>
              </a:rPr>
              <a:t>čak</a:t>
            </a:r>
            <a:r>
              <a:rPr sz="1800" spc="-10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i</a:t>
            </a:r>
            <a:r>
              <a:rPr sz="1800" spc="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u</a:t>
            </a:r>
            <a:r>
              <a:rPr sz="1800" spc="70" dirty="0">
                <a:latin typeface="Calibri"/>
                <a:cs typeface="Calibri"/>
              </a:rPr>
              <a:t> </a:t>
            </a:r>
            <a:r>
              <a:rPr sz="1800" spc="-5" dirty="0">
                <a:latin typeface="Calibri"/>
                <a:cs typeface="Calibri"/>
              </a:rPr>
              <a:t>komercijalne</a:t>
            </a:r>
            <a:r>
              <a:rPr sz="1800" spc="-250" dirty="0">
                <a:latin typeface="Calibri"/>
                <a:cs typeface="Calibri"/>
              </a:rPr>
              <a:t> </a:t>
            </a:r>
            <a:r>
              <a:rPr sz="1800" spc="-5" dirty="0">
                <a:latin typeface="Calibri"/>
                <a:cs typeface="Calibri"/>
              </a:rPr>
              <a:t>svrhe.</a:t>
            </a:r>
            <a:endParaRPr sz="18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67535" y="476640"/>
            <a:ext cx="8353425" cy="5632450"/>
          </a:xfrm>
          <a:custGeom>
            <a:avLst/>
            <a:gdLst/>
            <a:ahLst/>
            <a:cxnLst/>
            <a:rect l="l" t="t" r="r" b="b"/>
            <a:pathLst>
              <a:path w="8353425" h="5632450">
                <a:moveTo>
                  <a:pt x="0" y="5632338"/>
                </a:moveTo>
                <a:lnTo>
                  <a:pt x="8352921" y="5632338"/>
                </a:lnTo>
                <a:lnTo>
                  <a:pt x="8352921" y="0"/>
                </a:lnTo>
                <a:lnTo>
                  <a:pt x="0" y="0"/>
                </a:lnTo>
                <a:lnTo>
                  <a:pt x="0" y="5632338"/>
                </a:lnTo>
                <a:close/>
              </a:path>
            </a:pathLst>
          </a:custGeom>
          <a:ln w="9534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544191" y="527362"/>
            <a:ext cx="8134350" cy="5527040"/>
          </a:xfrm>
          <a:prstGeom prst="rect">
            <a:avLst/>
          </a:prstGeom>
        </p:spPr>
        <p:txBody>
          <a:bodyPr vert="horz" wrap="square" lIns="0" tIns="27940" rIns="0" bIns="0" rtlCol="0">
            <a:spAutoFit/>
          </a:bodyPr>
          <a:lstStyle/>
          <a:p>
            <a:pPr marL="12700" marR="119380">
              <a:lnSpc>
                <a:spcPts val="2100"/>
              </a:lnSpc>
              <a:spcBef>
                <a:spcPts val="220"/>
              </a:spcBef>
            </a:pPr>
            <a:r>
              <a:rPr sz="1800" b="1" u="heavy" spc="5" dirty="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Calibri"/>
                <a:cs typeface="Calibri"/>
              </a:rPr>
              <a:t>Life</a:t>
            </a:r>
            <a:r>
              <a:rPr sz="1800" b="1" u="heavy" spc="-114" dirty="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Calibri"/>
                <a:cs typeface="Calibri"/>
              </a:rPr>
              <a:t> </a:t>
            </a:r>
            <a:r>
              <a:rPr sz="1800" b="1" u="heavy" spc="-10" dirty="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Calibri"/>
                <a:cs typeface="Calibri"/>
              </a:rPr>
              <a:t>Of</a:t>
            </a:r>
            <a:r>
              <a:rPr sz="1800" b="1" u="heavy" dirty="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Calibri"/>
                <a:cs typeface="Calibri"/>
              </a:rPr>
              <a:t> </a:t>
            </a:r>
            <a:r>
              <a:rPr sz="1800" b="1" u="heavy" spc="5" dirty="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Calibri"/>
                <a:cs typeface="Calibri"/>
              </a:rPr>
              <a:t>Pix</a:t>
            </a:r>
            <a:r>
              <a:rPr sz="1800" b="1" spc="-35" dirty="0">
                <a:solidFill>
                  <a:srgbClr val="0000FF"/>
                </a:solidFill>
                <a:latin typeface="Calibri"/>
                <a:cs typeface="Calibri"/>
              </a:rPr>
              <a:t> </a:t>
            </a:r>
            <a:r>
              <a:rPr sz="1800" spc="5" dirty="0">
                <a:latin typeface="Calibri"/>
                <a:cs typeface="Calibri"/>
              </a:rPr>
              <a:t>je</a:t>
            </a:r>
            <a:r>
              <a:rPr sz="1800" spc="-25" dirty="0">
                <a:latin typeface="Calibri"/>
                <a:cs typeface="Calibri"/>
              </a:rPr>
              <a:t> </a:t>
            </a:r>
            <a:r>
              <a:rPr sz="1800" spc="10" dirty="0">
                <a:latin typeface="Calibri"/>
                <a:cs typeface="Calibri"/>
              </a:rPr>
              <a:t>mali </a:t>
            </a:r>
            <a:r>
              <a:rPr sz="1800" spc="5" dirty="0">
                <a:latin typeface="Calibri"/>
                <a:cs typeface="Calibri"/>
              </a:rPr>
              <a:t>sajt</a:t>
            </a:r>
            <a:r>
              <a:rPr sz="1800" spc="-30" dirty="0">
                <a:latin typeface="Calibri"/>
                <a:cs typeface="Calibri"/>
              </a:rPr>
              <a:t> </a:t>
            </a:r>
            <a:r>
              <a:rPr sz="1800" spc="-15" dirty="0">
                <a:latin typeface="Calibri"/>
                <a:cs typeface="Calibri"/>
              </a:rPr>
              <a:t>sa</a:t>
            </a:r>
            <a:r>
              <a:rPr sz="1800" spc="10" dirty="0">
                <a:latin typeface="Calibri"/>
                <a:cs typeface="Calibri"/>
              </a:rPr>
              <a:t> vrednim</a:t>
            </a:r>
            <a:r>
              <a:rPr sz="1800" spc="-195" dirty="0">
                <a:latin typeface="Calibri"/>
                <a:cs typeface="Calibri"/>
              </a:rPr>
              <a:t> </a:t>
            </a:r>
            <a:r>
              <a:rPr sz="1800" spc="10" dirty="0">
                <a:latin typeface="Calibri"/>
                <a:cs typeface="Calibri"/>
              </a:rPr>
              <a:t>slikama.</a:t>
            </a:r>
            <a:r>
              <a:rPr sz="1800" spc="-105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Za</a:t>
            </a:r>
            <a:r>
              <a:rPr sz="1800" spc="5" dirty="0">
                <a:latin typeface="Calibri"/>
                <a:cs typeface="Calibri"/>
              </a:rPr>
              <a:t> </a:t>
            </a:r>
            <a:r>
              <a:rPr sz="1800" spc="20" dirty="0">
                <a:latin typeface="Calibri"/>
                <a:cs typeface="Calibri"/>
              </a:rPr>
              <a:t>njihovo</a:t>
            </a:r>
            <a:r>
              <a:rPr sz="1800" spc="-225" dirty="0">
                <a:latin typeface="Calibri"/>
                <a:cs typeface="Calibri"/>
              </a:rPr>
              <a:t> </a:t>
            </a:r>
            <a:r>
              <a:rPr sz="1800" spc="-15" dirty="0">
                <a:latin typeface="Calibri"/>
                <a:cs typeface="Calibri"/>
              </a:rPr>
              <a:t>korišćenje</a:t>
            </a:r>
            <a:r>
              <a:rPr sz="1800" spc="-100" dirty="0">
                <a:latin typeface="Calibri"/>
                <a:cs typeface="Calibri"/>
              </a:rPr>
              <a:t> </a:t>
            </a:r>
            <a:r>
              <a:rPr sz="1800" spc="20" dirty="0">
                <a:latin typeface="Calibri"/>
                <a:cs typeface="Calibri"/>
              </a:rPr>
              <a:t>nije</a:t>
            </a:r>
            <a:r>
              <a:rPr sz="1800" spc="-25" dirty="0">
                <a:latin typeface="Calibri"/>
                <a:cs typeface="Calibri"/>
              </a:rPr>
              <a:t> </a:t>
            </a:r>
            <a:r>
              <a:rPr sz="1800" spc="10" dirty="0">
                <a:latin typeface="Calibri"/>
                <a:cs typeface="Calibri"/>
              </a:rPr>
              <a:t>potrebno</a:t>
            </a:r>
            <a:r>
              <a:rPr sz="1800" spc="-80" dirty="0">
                <a:latin typeface="Calibri"/>
                <a:cs typeface="Calibri"/>
              </a:rPr>
              <a:t> </a:t>
            </a:r>
            <a:r>
              <a:rPr sz="1800" spc="15" dirty="0">
                <a:latin typeface="Calibri"/>
                <a:cs typeface="Calibri"/>
              </a:rPr>
              <a:t>navoditi </a:t>
            </a:r>
            <a:r>
              <a:rPr sz="1800" spc="-395" dirty="0">
                <a:latin typeface="Calibri"/>
                <a:cs typeface="Calibri"/>
              </a:rPr>
              <a:t> </a:t>
            </a:r>
            <a:r>
              <a:rPr sz="1800" spc="-50" dirty="0">
                <a:latin typeface="Calibri"/>
                <a:cs typeface="Calibri"/>
              </a:rPr>
              <a:t>izvor.</a:t>
            </a:r>
            <a:endParaRPr sz="1800">
              <a:latin typeface="Calibri"/>
              <a:cs typeface="Calibri"/>
            </a:endParaRPr>
          </a:p>
          <a:p>
            <a:pPr marL="12700">
              <a:lnSpc>
                <a:spcPts val="2045"/>
              </a:lnSpc>
            </a:pPr>
            <a:r>
              <a:rPr sz="1800" b="1" u="heavy" spc="-5" dirty="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Calibri"/>
                <a:cs typeface="Calibri"/>
              </a:rPr>
              <a:t>Magdeleine</a:t>
            </a:r>
            <a:r>
              <a:rPr sz="1800" b="1" spc="-110" dirty="0">
                <a:solidFill>
                  <a:srgbClr val="0000FF"/>
                </a:solidFill>
                <a:latin typeface="Calibri"/>
                <a:cs typeface="Calibri"/>
              </a:rPr>
              <a:t> </a:t>
            </a:r>
            <a:r>
              <a:rPr sz="1800" spc="5" dirty="0">
                <a:latin typeface="Calibri"/>
                <a:cs typeface="Calibri"/>
              </a:rPr>
              <a:t>ima</a:t>
            </a:r>
            <a:r>
              <a:rPr sz="1800" spc="-60" dirty="0">
                <a:latin typeface="Calibri"/>
                <a:cs typeface="Calibri"/>
              </a:rPr>
              <a:t> </a:t>
            </a:r>
            <a:r>
              <a:rPr sz="1800" spc="30" dirty="0">
                <a:latin typeface="Calibri"/>
                <a:cs typeface="Calibri"/>
              </a:rPr>
              <a:t>velik</a:t>
            </a:r>
            <a:r>
              <a:rPr sz="1800" spc="-170" dirty="0">
                <a:latin typeface="Calibri"/>
                <a:cs typeface="Calibri"/>
              </a:rPr>
              <a:t> </a:t>
            </a:r>
            <a:r>
              <a:rPr sz="1800" spc="5" dirty="0">
                <a:latin typeface="Calibri"/>
                <a:cs typeface="Calibri"/>
              </a:rPr>
              <a:t>asortiman</a:t>
            </a:r>
            <a:r>
              <a:rPr sz="1800" spc="-145" dirty="0">
                <a:latin typeface="Calibri"/>
                <a:cs typeface="Calibri"/>
              </a:rPr>
              <a:t> </a:t>
            </a:r>
            <a:r>
              <a:rPr sz="1800" spc="-15" dirty="0">
                <a:latin typeface="Calibri"/>
                <a:cs typeface="Calibri"/>
              </a:rPr>
              <a:t>fotografija</a:t>
            </a:r>
            <a:r>
              <a:rPr sz="1800" spc="-140" dirty="0">
                <a:latin typeface="Calibri"/>
                <a:cs typeface="Calibri"/>
              </a:rPr>
              <a:t> </a:t>
            </a:r>
            <a:r>
              <a:rPr sz="1800" spc="10" dirty="0">
                <a:latin typeface="Calibri"/>
                <a:cs typeface="Calibri"/>
              </a:rPr>
              <a:t>od </a:t>
            </a:r>
            <a:r>
              <a:rPr sz="1800" spc="5" dirty="0">
                <a:latin typeface="Calibri"/>
                <a:cs typeface="Calibri"/>
              </a:rPr>
              <a:t>prirode</a:t>
            </a:r>
            <a:r>
              <a:rPr sz="1800" spc="-15" dirty="0">
                <a:latin typeface="Calibri"/>
                <a:cs typeface="Calibri"/>
              </a:rPr>
              <a:t> </a:t>
            </a:r>
            <a:r>
              <a:rPr sz="1800" spc="10" dirty="0">
                <a:latin typeface="Calibri"/>
                <a:cs typeface="Calibri"/>
              </a:rPr>
              <a:t>do</a:t>
            </a:r>
            <a:r>
              <a:rPr sz="1800" spc="-15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predmeta</a:t>
            </a:r>
            <a:r>
              <a:rPr sz="1800" spc="1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i</a:t>
            </a:r>
            <a:r>
              <a:rPr sz="1800" spc="20" dirty="0">
                <a:latin typeface="Calibri"/>
                <a:cs typeface="Calibri"/>
              </a:rPr>
              <a:t> </a:t>
            </a:r>
            <a:r>
              <a:rPr sz="1800" spc="5" dirty="0">
                <a:latin typeface="Calibri"/>
                <a:cs typeface="Calibri"/>
              </a:rPr>
              <a:t>apstraktnih</a:t>
            </a:r>
            <a:r>
              <a:rPr sz="1800" spc="-229" dirty="0">
                <a:latin typeface="Calibri"/>
                <a:cs typeface="Calibri"/>
              </a:rPr>
              <a:t> </a:t>
            </a:r>
            <a:r>
              <a:rPr sz="1800" spc="10" dirty="0">
                <a:latin typeface="Calibri"/>
                <a:cs typeface="Calibri"/>
              </a:rPr>
              <a:t>slika.</a:t>
            </a:r>
            <a:endParaRPr sz="18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800" spc="-35" dirty="0">
                <a:latin typeface="Calibri"/>
                <a:cs typeface="Calibri"/>
              </a:rPr>
              <a:t>P</a:t>
            </a:r>
            <a:r>
              <a:rPr sz="1800" spc="25" dirty="0">
                <a:latin typeface="Calibri"/>
                <a:cs typeface="Calibri"/>
              </a:rPr>
              <a:t>o</a:t>
            </a:r>
            <a:r>
              <a:rPr sz="1800" spc="-30" dirty="0">
                <a:latin typeface="Calibri"/>
                <a:cs typeface="Calibri"/>
              </a:rPr>
              <a:t>s</a:t>
            </a:r>
            <a:r>
              <a:rPr sz="1800" spc="-5" dirty="0">
                <a:latin typeface="Calibri"/>
                <a:cs typeface="Calibri"/>
              </a:rPr>
              <a:t>t</a:t>
            </a:r>
            <a:r>
              <a:rPr sz="1800" spc="20" dirty="0">
                <a:latin typeface="Calibri"/>
                <a:cs typeface="Calibri"/>
              </a:rPr>
              <a:t>oj</a:t>
            </a:r>
            <a:r>
              <a:rPr sz="1800" dirty="0">
                <a:latin typeface="Calibri"/>
                <a:cs typeface="Calibri"/>
              </a:rPr>
              <a:t>e</a:t>
            </a:r>
            <a:r>
              <a:rPr sz="1800" spc="-225" dirty="0">
                <a:latin typeface="Times New Roman"/>
                <a:cs typeface="Times New Roman"/>
              </a:rPr>
              <a:t> </a:t>
            </a:r>
            <a:r>
              <a:rPr sz="1800" spc="-30" dirty="0">
                <a:latin typeface="Calibri"/>
                <a:cs typeface="Calibri"/>
              </a:rPr>
              <a:t>f</a:t>
            </a:r>
            <a:r>
              <a:rPr sz="1800" spc="35" dirty="0">
                <a:latin typeface="Calibri"/>
                <a:cs typeface="Calibri"/>
              </a:rPr>
              <a:t>il</a:t>
            </a:r>
            <a:r>
              <a:rPr sz="1800" spc="-5" dirty="0">
                <a:latin typeface="Calibri"/>
                <a:cs typeface="Calibri"/>
              </a:rPr>
              <a:t>t</a:t>
            </a:r>
            <a:r>
              <a:rPr sz="1800" dirty="0">
                <a:latin typeface="Calibri"/>
                <a:cs typeface="Calibri"/>
              </a:rPr>
              <a:t>e</a:t>
            </a:r>
            <a:r>
              <a:rPr sz="1800" spc="-30" dirty="0">
                <a:latin typeface="Calibri"/>
                <a:cs typeface="Calibri"/>
              </a:rPr>
              <a:t>r</a:t>
            </a:r>
            <a:r>
              <a:rPr sz="1800" dirty="0">
                <a:latin typeface="Calibri"/>
                <a:cs typeface="Calibri"/>
              </a:rPr>
              <a:t>i</a:t>
            </a:r>
            <a:r>
              <a:rPr sz="1800" spc="-114" dirty="0">
                <a:latin typeface="Times New Roman"/>
                <a:cs typeface="Times New Roman"/>
              </a:rPr>
              <a:t> </a:t>
            </a:r>
            <a:r>
              <a:rPr sz="1800" spc="-40" dirty="0">
                <a:latin typeface="Calibri"/>
                <a:cs typeface="Calibri"/>
              </a:rPr>
              <a:t>z</a:t>
            </a:r>
            <a:r>
              <a:rPr sz="1800" dirty="0">
                <a:latin typeface="Calibri"/>
                <a:cs typeface="Calibri"/>
              </a:rPr>
              <a:t>a</a:t>
            </a:r>
            <a:r>
              <a:rPr sz="1800" spc="-40" dirty="0">
                <a:latin typeface="Times New Roman"/>
                <a:cs typeface="Times New Roman"/>
              </a:rPr>
              <a:t> </a:t>
            </a:r>
            <a:r>
              <a:rPr sz="1800" spc="25" dirty="0">
                <a:latin typeface="Calibri"/>
                <a:cs typeface="Calibri"/>
              </a:rPr>
              <a:t>p</a:t>
            </a:r>
            <a:r>
              <a:rPr sz="1800" spc="-30" dirty="0">
                <a:latin typeface="Calibri"/>
                <a:cs typeface="Calibri"/>
              </a:rPr>
              <a:t>r</a:t>
            </a:r>
            <a:r>
              <a:rPr sz="1800" dirty="0">
                <a:latin typeface="Calibri"/>
                <a:cs typeface="Calibri"/>
              </a:rPr>
              <a:t>e</a:t>
            </a:r>
            <a:r>
              <a:rPr sz="1800" spc="-5" dirty="0">
                <a:latin typeface="Calibri"/>
                <a:cs typeface="Calibri"/>
              </a:rPr>
              <a:t>t</a:t>
            </a:r>
            <a:r>
              <a:rPr sz="1800" spc="-30" dirty="0">
                <a:latin typeface="Calibri"/>
                <a:cs typeface="Calibri"/>
              </a:rPr>
              <a:t>r</a:t>
            </a:r>
            <a:r>
              <a:rPr sz="1800" spc="35" dirty="0">
                <a:latin typeface="Calibri"/>
                <a:cs typeface="Calibri"/>
              </a:rPr>
              <a:t>a</a:t>
            </a:r>
            <a:r>
              <a:rPr sz="1800" spc="-25" dirty="0">
                <a:latin typeface="Calibri"/>
                <a:cs typeface="Calibri"/>
              </a:rPr>
              <a:t>g</a:t>
            </a:r>
            <a:r>
              <a:rPr sz="1800" spc="25" dirty="0">
                <a:latin typeface="Calibri"/>
                <a:cs typeface="Calibri"/>
              </a:rPr>
              <a:t>u</a:t>
            </a:r>
            <a:r>
              <a:rPr sz="1800" dirty="0">
                <a:latin typeface="Calibri"/>
                <a:cs typeface="Calibri"/>
              </a:rPr>
              <a:t>.</a:t>
            </a:r>
            <a:r>
              <a:rPr sz="1800" spc="-229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Calibri"/>
                <a:cs typeface="Calibri"/>
              </a:rPr>
              <a:t>F</a:t>
            </a:r>
            <a:r>
              <a:rPr sz="1800" spc="20" dirty="0">
                <a:latin typeface="Calibri"/>
                <a:cs typeface="Calibri"/>
              </a:rPr>
              <a:t>o</a:t>
            </a:r>
            <a:r>
              <a:rPr sz="1800" spc="-5" dirty="0">
                <a:latin typeface="Calibri"/>
                <a:cs typeface="Calibri"/>
              </a:rPr>
              <a:t>t</a:t>
            </a:r>
            <a:r>
              <a:rPr sz="1800" spc="20" dirty="0">
                <a:latin typeface="Calibri"/>
                <a:cs typeface="Calibri"/>
              </a:rPr>
              <a:t>o</a:t>
            </a:r>
            <a:r>
              <a:rPr sz="1800" spc="-25" dirty="0">
                <a:latin typeface="Calibri"/>
                <a:cs typeface="Calibri"/>
              </a:rPr>
              <a:t>g</a:t>
            </a:r>
            <a:r>
              <a:rPr sz="1800" spc="-30" dirty="0">
                <a:latin typeface="Calibri"/>
                <a:cs typeface="Calibri"/>
              </a:rPr>
              <a:t>r</a:t>
            </a:r>
            <a:r>
              <a:rPr sz="1800" spc="35" dirty="0">
                <a:latin typeface="Calibri"/>
                <a:cs typeface="Calibri"/>
              </a:rPr>
              <a:t>a</a:t>
            </a:r>
            <a:r>
              <a:rPr sz="1800" spc="-30" dirty="0">
                <a:latin typeface="Calibri"/>
                <a:cs typeface="Calibri"/>
              </a:rPr>
              <a:t>f</a:t>
            </a:r>
            <a:r>
              <a:rPr sz="1800" spc="35" dirty="0">
                <a:latin typeface="Calibri"/>
                <a:cs typeface="Calibri"/>
              </a:rPr>
              <a:t>i</a:t>
            </a:r>
            <a:r>
              <a:rPr sz="1800" spc="15" dirty="0">
                <a:latin typeface="Calibri"/>
                <a:cs typeface="Calibri"/>
              </a:rPr>
              <a:t>j</a:t>
            </a:r>
            <a:r>
              <a:rPr sz="1800" spc="155" dirty="0">
                <a:latin typeface="Calibri"/>
                <a:cs typeface="Calibri"/>
              </a:rPr>
              <a:t>e</a:t>
            </a:r>
            <a:r>
              <a:rPr sz="1800" spc="-30" dirty="0">
                <a:latin typeface="Calibri"/>
                <a:cs typeface="Calibri"/>
              </a:rPr>
              <a:t>s</a:t>
            </a:r>
            <a:r>
              <a:rPr sz="1800" dirty="0">
                <a:latin typeface="Calibri"/>
                <a:cs typeface="Calibri"/>
              </a:rPr>
              <a:t>u</a:t>
            </a:r>
            <a:r>
              <a:rPr sz="1800" spc="-45" dirty="0">
                <a:latin typeface="Times New Roman"/>
                <a:cs typeface="Times New Roman"/>
              </a:rPr>
              <a:t> </a:t>
            </a:r>
            <a:r>
              <a:rPr sz="1800" spc="-30" dirty="0">
                <a:latin typeface="Calibri"/>
                <a:cs typeface="Calibri"/>
              </a:rPr>
              <a:t>s</a:t>
            </a:r>
            <a:r>
              <a:rPr sz="1800" dirty="0">
                <a:latin typeface="Calibri"/>
                <a:cs typeface="Calibri"/>
              </a:rPr>
              <a:t>a</a:t>
            </a:r>
            <a:r>
              <a:rPr sz="1800" spc="-40" dirty="0">
                <a:latin typeface="Times New Roman"/>
                <a:cs typeface="Times New Roman"/>
              </a:rPr>
              <a:t> </a:t>
            </a:r>
            <a:r>
              <a:rPr sz="1800" i="1" spc="30" dirty="0">
                <a:latin typeface="Calibri"/>
                <a:cs typeface="Calibri"/>
              </a:rPr>
              <a:t>C</a:t>
            </a:r>
            <a:r>
              <a:rPr sz="1800" i="1" spc="-20" dirty="0">
                <a:latin typeface="Calibri"/>
                <a:cs typeface="Calibri"/>
              </a:rPr>
              <a:t>r</a:t>
            </a:r>
            <a:r>
              <a:rPr sz="1800" i="1" spc="-35" dirty="0">
                <a:latin typeface="Calibri"/>
                <a:cs typeface="Calibri"/>
              </a:rPr>
              <a:t>e</a:t>
            </a:r>
            <a:r>
              <a:rPr sz="1800" i="1" spc="-30" dirty="0">
                <a:latin typeface="Calibri"/>
                <a:cs typeface="Calibri"/>
              </a:rPr>
              <a:t>a</a:t>
            </a:r>
            <a:r>
              <a:rPr sz="1800" i="1" spc="-5" dirty="0">
                <a:latin typeface="Calibri"/>
                <a:cs typeface="Calibri"/>
              </a:rPr>
              <a:t>t</a:t>
            </a:r>
            <a:r>
              <a:rPr sz="1800" i="1" spc="35" dirty="0">
                <a:latin typeface="Calibri"/>
                <a:cs typeface="Calibri"/>
              </a:rPr>
              <a:t>i</a:t>
            </a:r>
            <a:r>
              <a:rPr sz="1800" i="1" spc="20" dirty="0">
                <a:latin typeface="Calibri"/>
                <a:cs typeface="Calibri"/>
              </a:rPr>
              <a:t>v</a:t>
            </a:r>
            <a:r>
              <a:rPr sz="1800" i="1" dirty="0">
                <a:latin typeface="Calibri"/>
                <a:cs typeface="Calibri"/>
              </a:rPr>
              <a:t>e</a:t>
            </a:r>
            <a:r>
              <a:rPr sz="1800" spc="-114" dirty="0">
                <a:latin typeface="Times New Roman"/>
                <a:cs typeface="Times New Roman"/>
              </a:rPr>
              <a:t> </a:t>
            </a:r>
            <a:r>
              <a:rPr sz="1800" i="1" spc="35" dirty="0">
                <a:latin typeface="Calibri"/>
                <a:cs typeface="Calibri"/>
              </a:rPr>
              <a:t>C</a:t>
            </a:r>
            <a:r>
              <a:rPr sz="1800" i="1" spc="-25" dirty="0">
                <a:latin typeface="Calibri"/>
                <a:cs typeface="Calibri"/>
              </a:rPr>
              <a:t>o</a:t>
            </a:r>
            <a:r>
              <a:rPr sz="1800" i="1" spc="-5" dirty="0">
                <a:latin typeface="Calibri"/>
                <a:cs typeface="Calibri"/>
              </a:rPr>
              <a:t>m</a:t>
            </a:r>
            <a:r>
              <a:rPr sz="1800" i="1" dirty="0">
                <a:latin typeface="Calibri"/>
                <a:cs typeface="Calibri"/>
              </a:rPr>
              <a:t>m</a:t>
            </a:r>
            <a:r>
              <a:rPr sz="1800" i="1" spc="-25" dirty="0">
                <a:latin typeface="Calibri"/>
                <a:cs typeface="Calibri"/>
              </a:rPr>
              <a:t>on</a:t>
            </a:r>
            <a:r>
              <a:rPr sz="1800" i="1" dirty="0">
                <a:latin typeface="Calibri"/>
                <a:cs typeface="Calibri"/>
              </a:rPr>
              <a:t>s</a:t>
            </a:r>
            <a:r>
              <a:rPr sz="1800" spc="-30" dirty="0">
                <a:latin typeface="Times New Roman"/>
                <a:cs typeface="Times New Roman"/>
              </a:rPr>
              <a:t> </a:t>
            </a:r>
            <a:r>
              <a:rPr sz="1800" spc="35" dirty="0">
                <a:latin typeface="Calibri"/>
                <a:cs typeface="Calibri"/>
              </a:rPr>
              <a:t>li</a:t>
            </a:r>
            <a:r>
              <a:rPr sz="1800" spc="-15" dirty="0">
                <a:latin typeface="Calibri"/>
                <a:cs typeface="Calibri"/>
              </a:rPr>
              <a:t>c</a:t>
            </a:r>
            <a:r>
              <a:rPr sz="1800" dirty="0">
                <a:latin typeface="Calibri"/>
                <a:cs typeface="Calibri"/>
              </a:rPr>
              <a:t>e</a:t>
            </a:r>
            <a:r>
              <a:rPr sz="1800" spc="30" dirty="0">
                <a:latin typeface="Calibri"/>
                <a:cs typeface="Calibri"/>
              </a:rPr>
              <a:t>n</a:t>
            </a:r>
            <a:r>
              <a:rPr sz="1800" spc="-15" dirty="0">
                <a:latin typeface="Calibri"/>
                <a:cs typeface="Calibri"/>
              </a:rPr>
              <a:t>c</a:t>
            </a:r>
            <a:r>
              <a:rPr sz="1800" spc="20" dirty="0">
                <a:latin typeface="Calibri"/>
                <a:cs typeface="Calibri"/>
              </a:rPr>
              <a:t>o</a:t>
            </a:r>
            <a:r>
              <a:rPr sz="1800" dirty="0">
                <a:latin typeface="Calibri"/>
                <a:cs typeface="Calibri"/>
              </a:rPr>
              <a:t>m</a:t>
            </a:r>
            <a:r>
              <a:rPr sz="1800" spc="-165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Calibri"/>
                <a:cs typeface="Calibri"/>
              </a:rPr>
              <a:t>i</a:t>
            </a:r>
            <a:r>
              <a:rPr sz="1800" spc="-40" dirty="0">
                <a:latin typeface="Times New Roman"/>
                <a:cs typeface="Times New Roman"/>
              </a:rPr>
              <a:t> </a:t>
            </a:r>
            <a:r>
              <a:rPr sz="1800" spc="15" dirty="0">
                <a:latin typeface="Calibri"/>
                <a:cs typeface="Calibri"/>
              </a:rPr>
              <a:t>j</a:t>
            </a:r>
            <a:r>
              <a:rPr sz="1800" spc="35" dirty="0">
                <a:latin typeface="Calibri"/>
                <a:cs typeface="Calibri"/>
              </a:rPr>
              <a:t>a</a:t>
            </a:r>
            <a:r>
              <a:rPr sz="1800" spc="10" dirty="0">
                <a:latin typeface="Calibri"/>
                <a:cs typeface="Calibri"/>
              </a:rPr>
              <a:t>v</a:t>
            </a:r>
            <a:r>
              <a:rPr sz="1800" spc="30" dirty="0">
                <a:latin typeface="Calibri"/>
                <a:cs typeface="Calibri"/>
              </a:rPr>
              <a:t>n</a:t>
            </a:r>
            <a:r>
              <a:rPr sz="1800" spc="35" dirty="0">
                <a:latin typeface="Calibri"/>
                <a:cs typeface="Calibri"/>
              </a:rPr>
              <a:t>i</a:t>
            </a:r>
            <a:r>
              <a:rPr sz="1800" dirty="0">
                <a:latin typeface="Calibri"/>
                <a:cs typeface="Calibri"/>
              </a:rPr>
              <a:t>m</a:t>
            </a:r>
            <a:endParaRPr sz="18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1800" spc="25" dirty="0">
                <a:latin typeface="Calibri"/>
                <a:cs typeface="Calibri"/>
              </a:rPr>
              <a:t>do</a:t>
            </a:r>
            <a:r>
              <a:rPr sz="1800" spc="-15" dirty="0">
                <a:latin typeface="Calibri"/>
                <a:cs typeface="Calibri"/>
              </a:rPr>
              <a:t>m</a:t>
            </a:r>
            <a:r>
              <a:rPr sz="1800" spc="5" dirty="0">
                <a:latin typeface="Calibri"/>
                <a:cs typeface="Calibri"/>
              </a:rPr>
              <a:t>e</a:t>
            </a:r>
            <a:r>
              <a:rPr sz="1800" spc="25" dirty="0">
                <a:latin typeface="Calibri"/>
                <a:cs typeface="Calibri"/>
              </a:rPr>
              <a:t>no</a:t>
            </a:r>
            <a:r>
              <a:rPr sz="1800" spc="-10" dirty="0">
                <a:latin typeface="Calibri"/>
                <a:cs typeface="Calibri"/>
              </a:rPr>
              <a:t>m</a:t>
            </a:r>
            <a:r>
              <a:rPr sz="1800" dirty="0">
                <a:latin typeface="Calibri"/>
                <a:cs typeface="Calibri"/>
              </a:rPr>
              <a:t>.</a:t>
            </a:r>
            <a:r>
              <a:rPr sz="1800" spc="-155" dirty="0">
                <a:latin typeface="Times New Roman"/>
                <a:cs typeface="Times New Roman"/>
              </a:rPr>
              <a:t> </a:t>
            </a:r>
            <a:r>
              <a:rPr sz="1800" spc="-20" dirty="0">
                <a:latin typeface="Calibri"/>
                <a:cs typeface="Calibri"/>
              </a:rPr>
              <a:t>Z</a:t>
            </a:r>
            <a:r>
              <a:rPr sz="1800" dirty="0">
                <a:latin typeface="Calibri"/>
                <a:cs typeface="Calibri"/>
              </a:rPr>
              <a:t>a</a:t>
            </a:r>
            <a:r>
              <a:rPr sz="1800" spc="35" dirty="0">
                <a:latin typeface="Times New Roman"/>
                <a:cs typeface="Times New Roman"/>
              </a:rPr>
              <a:t> </a:t>
            </a:r>
            <a:r>
              <a:rPr sz="1800" spc="30" dirty="0">
                <a:latin typeface="Calibri"/>
                <a:cs typeface="Calibri"/>
              </a:rPr>
              <a:t>n</a:t>
            </a:r>
            <a:r>
              <a:rPr sz="1800" dirty="0">
                <a:latin typeface="Calibri"/>
                <a:cs typeface="Calibri"/>
              </a:rPr>
              <a:t>e</a:t>
            </a:r>
            <a:r>
              <a:rPr sz="1800" spc="-145" dirty="0">
                <a:latin typeface="Calibri"/>
                <a:cs typeface="Calibri"/>
              </a:rPr>
              <a:t>k</a:t>
            </a:r>
            <a:r>
              <a:rPr sz="1800" dirty="0">
                <a:latin typeface="Calibri"/>
                <a:cs typeface="Calibri"/>
              </a:rPr>
              <a:t>e</a:t>
            </a:r>
            <a:r>
              <a:rPr sz="1800" spc="-70" dirty="0">
                <a:latin typeface="Times New Roman"/>
                <a:cs typeface="Times New Roman"/>
              </a:rPr>
              <a:t> </a:t>
            </a:r>
            <a:r>
              <a:rPr sz="1800" spc="-30" dirty="0">
                <a:latin typeface="Calibri"/>
                <a:cs typeface="Calibri"/>
              </a:rPr>
              <a:t>s</a:t>
            </a:r>
            <a:r>
              <a:rPr sz="1800" spc="35" dirty="0">
                <a:latin typeface="Calibri"/>
                <a:cs typeface="Calibri"/>
              </a:rPr>
              <a:t>li</a:t>
            </a:r>
            <a:r>
              <a:rPr sz="1800" spc="-145" dirty="0">
                <a:latin typeface="Calibri"/>
                <a:cs typeface="Calibri"/>
              </a:rPr>
              <a:t>k</a:t>
            </a:r>
            <a:r>
              <a:rPr sz="1800" dirty="0">
                <a:latin typeface="Calibri"/>
                <a:cs typeface="Calibri"/>
              </a:rPr>
              <a:t>e</a:t>
            </a:r>
            <a:r>
              <a:rPr sz="1800" spc="-75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Calibri"/>
                <a:cs typeface="Calibri"/>
              </a:rPr>
              <a:t>t</a:t>
            </a:r>
            <a:r>
              <a:rPr sz="1800" spc="-25" dirty="0">
                <a:latin typeface="Calibri"/>
                <a:cs typeface="Calibri"/>
              </a:rPr>
              <a:t>r</a:t>
            </a:r>
            <a:r>
              <a:rPr sz="1800" dirty="0">
                <a:latin typeface="Calibri"/>
                <a:cs typeface="Calibri"/>
              </a:rPr>
              <a:t>e</a:t>
            </a:r>
            <a:r>
              <a:rPr sz="1800" spc="25" dirty="0">
                <a:latin typeface="Calibri"/>
                <a:cs typeface="Calibri"/>
              </a:rPr>
              <a:t>b</a:t>
            </a:r>
            <a:r>
              <a:rPr sz="1800" dirty="0">
                <a:latin typeface="Calibri"/>
                <a:cs typeface="Calibri"/>
              </a:rPr>
              <a:t>a</a:t>
            </a:r>
            <a:r>
              <a:rPr sz="1800" spc="-110" dirty="0">
                <a:latin typeface="Times New Roman"/>
                <a:cs typeface="Times New Roman"/>
              </a:rPr>
              <a:t> </a:t>
            </a:r>
            <a:r>
              <a:rPr sz="1800" spc="25" dirty="0">
                <a:latin typeface="Calibri"/>
                <a:cs typeface="Calibri"/>
              </a:rPr>
              <a:t>n</a:t>
            </a:r>
            <a:r>
              <a:rPr sz="1800" spc="35" dirty="0">
                <a:latin typeface="Calibri"/>
                <a:cs typeface="Calibri"/>
              </a:rPr>
              <a:t>a</a:t>
            </a:r>
            <a:r>
              <a:rPr sz="1800" spc="10" dirty="0">
                <a:latin typeface="Calibri"/>
                <a:cs typeface="Calibri"/>
              </a:rPr>
              <a:t>v</a:t>
            </a:r>
            <a:r>
              <a:rPr sz="1800" spc="25" dirty="0">
                <a:latin typeface="Calibri"/>
                <a:cs typeface="Calibri"/>
              </a:rPr>
              <a:t>o</a:t>
            </a:r>
            <a:r>
              <a:rPr sz="1800" spc="30" dirty="0">
                <a:latin typeface="Calibri"/>
                <a:cs typeface="Calibri"/>
              </a:rPr>
              <a:t>d</a:t>
            </a:r>
            <a:r>
              <a:rPr sz="1800" spc="35" dirty="0">
                <a:latin typeface="Calibri"/>
                <a:cs typeface="Calibri"/>
              </a:rPr>
              <a:t>i</a:t>
            </a:r>
            <a:r>
              <a:rPr sz="1800" spc="-5" dirty="0">
                <a:latin typeface="Calibri"/>
                <a:cs typeface="Calibri"/>
              </a:rPr>
              <a:t>t</a:t>
            </a:r>
            <a:r>
              <a:rPr sz="1800" dirty="0">
                <a:latin typeface="Calibri"/>
                <a:cs typeface="Calibri"/>
              </a:rPr>
              <a:t>i</a:t>
            </a:r>
            <a:r>
              <a:rPr sz="1800" spc="-265" dirty="0">
                <a:latin typeface="Times New Roman"/>
                <a:cs typeface="Times New Roman"/>
              </a:rPr>
              <a:t> </a:t>
            </a:r>
            <a:r>
              <a:rPr sz="1800" spc="35" dirty="0">
                <a:latin typeface="Calibri"/>
                <a:cs typeface="Calibri"/>
              </a:rPr>
              <a:t>i</a:t>
            </a:r>
            <a:r>
              <a:rPr sz="1800" spc="-40" dirty="0">
                <a:latin typeface="Calibri"/>
                <a:cs typeface="Calibri"/>
              </a:rPr>
              <a:t>z</a:t>
            </a:r>
            <a:r>
              <a:rPr sz="1800" spc="10" dirty="0">
                <a:latin typeface="Calibri"/>
                <a:cs typeface="Calibri"/>
              </a:rPr>
              <a:t>v</a:t>
            </a:r>
            <a:r>
              <a:rPr sz="1800" spc="25" dirty="0">
                <a:latin typeface="Calibri"/>
                <a:cs typeface="Calibri"/>
              </a:rPr>
              <a:t>o</a:t>
            </a:r>
            <a:r>
              <a:rPr sz="1800" spc="-330" dirty="0">
                <a:latin typeface="Calibri"/>
                <a:cs typeface="Calibri"/>
              </a:rPr>
              <a:t>r</a:t>
            </a:r>
            <a:r>
              <a:rPr sz="1800" dirty="0">
                <a:latin typeface="Calibri"/>
                <a:cs typeface="Calibri"/>
              </a:rPr>
              <a:t>.</a:t>
            </a:r>
            <a:endParaRPr sz="1800">
              <a:latin typeface="Calibri"/>
              <a:cs typeface="Calibri"/>
            </a:endParaRPr>
          </a:p>
          <a:p>
            <a:pPr marL="12700" marR="375285">
              <a:lnSpc>
                <a:spcPts val="2100"/>
              </a:lnSpc>
              <a:spcBef>
                <a:spcPts val="140"/>
              </a:spcBef>
            </a:pPr>
            <a:r>
              <a:rPr sz="1800" b="1" u="heavy" dirty="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Calibri"/>
                <a:cs typeface="Calibri"/>
              </a:rPr>
              <a:t>Morguefile</a:t>
            </a:r>
            <a:r>
              <a:rPr sz="1800" b="1" spc="-195" dirty="0">
                <a:solidFill>
                  <a:srgbClr val="0000FF"/>
                </a:solidFill>
                <a:latin typeface="Calibri"/>
                <a:cs typeface="Calibri"/>
              </a:rPr>
              <a:t> </a:t>
            </a:r>
            <a:r>
              <a:rPr sz="1800" spc="5" dirty="0">
                <a:latin typeface="Calibri"/>
                <a:cs typeface="Calibri"/>
              </a:rPr>
              <a:t>ima</a:t>
            </a:r>
            <a:r>
              <a:rPr sz="1800" spc="15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“Free</a:t>
            </a:r>
            <a:r>
              <a:rPr sz="1800" spc="-95" dirty="0">
                <a:latin typeface="Calibri"/>
                <a:cs typeface="Calibri"/>
              </a:rPr>
              <a:t> </a:t>
            </a:r>
            <a:r>
              <a:rPr sz="1800" spc="5" dirty="0">
                <a:latin typeface="Calibri"/>
                <a:cs typeface="Calibri"/>
              </a:rPr>
              <a:t>photos”</a:t>
            </a:r>
            <a:r>
              <a:rPr sz="1800" spc="-100" dirty="0">
                <a:latin typeface="Calibri"/>
                <a:cs typeface="Calibri"/>
              </a:rPr>
              <a:t> </a:t>
            </a:r>
            <a:r>
              <a:rPr sz="1800" spc="-20" dirty="0">
                <a:latin typeface="Calibri"/>
                <a:cs typeface="Calibri"/>
              </a:rPr>
              <a:t>za</a:t>
            </a:r>
            <a:r>
              <a:rPr sz="1800" spc="10" dirty="0">
                <a:latin typeface="Calibri"/>
                <a:cs typeface="Calibri"/>
              </a:rPr>
              <a:t> </a:t>
            </a:r>
            <a:r>
              <a:rPr sz="1800" spc="-5" dirty="0">
                <a:latin typeface="Calibri"/>
                <a:cs typeface="Calibri"/>
              </a:rPr>
              <a:t>pretragu</a:t>
            </a:r>
            <a:r>
              <a:rPr sz="1800" spc="-7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i</a:t>
            </a:r>
            <a:r>
              <a:rPr sz="1800" spc="15" dirty="0">
                <a:latin typeface="Calibri"/>
                <a:cs typeface="Calibri"/>
              </a:rPr>
              <a:t> </a:t>
            </a:r>
            <a:r>
              <a:rPr sz="1800" spc="5" dirty="0">
                <a:latin typeface="Calibri"/>
                <a:cs typeface="Calibri"/>
              </a:rPr>
              <a:t>preuzimanje</a:t>
            </a:r>
            <a:r>
              <a:rPr sz="1800" spc="-95" dirty="0">
                <a:latin typeface="Calibri"/>
                <a:cs typeface="Calibri"/>
              </a:rPr>
              <a:t> </a:t>
            </a:r>
            <a:r>
              <a:rPr sz="1800" spc="15" dirty="0">
                <a:latin typeface="Calibri"/>
                <a:cs typeface="Calibri"/>
              </a:rPr>
              <a:t>prilično</a:t>
            </a:r>
            <a:r>
              <a:rPr sz="1800" spc="-235" dirty="0">
                <a:latin typeface="Calibri"/>
                <a:cs typeface="Calibri"/>
              </a:rPr>
              <a:t> </a:t>
            </a:r>
            <a:r>
              <a:rPr sz="1800" spc="10" dirty="0">
                <a:latin typeface="Calibri"/>
                <a:cs typeface="Calibri"/>
              </a:rPr>
              <a:t>dobrih</a:t>
            </a:r>
            <a:r>
              <a:rPr sz="1800" spc="-7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i</a:t>
            </a:r>
            <a:r>
              <a:rPr sz="1800" spc="10" dirty="0">
                <a:latin typeface="Calibri"/>
                <a:cs typeface="Calibri"/>
              </a:rPr>
              <a:t> </a:t>
            </a:r>
            <a:r>
              <a:rPr sz="1800" spc="15" dirty="0">
                <a:latin typeface="Calibri"/>
                <a:cs typeface="Calibri"/>
              </a:rPr>
              <a:t>besplatnih </a:t>
            </a:r>
            <a:r>
              <a:rPr sz="1800" spc="-390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fotografija.</a:t>
            </a:r>
            <a:endParaRPr sz="1800">
              <a:latin typeface="Calibri"/>
              <a:cs typeface="Calibri"/>
            </a:endParaRPr>
          </a:p>
          <a:p>
            <a:pPr marL="12700" marR="1167765">
              <a:lnSpc>
                <a:spcPct val="100800"/>
              </a:lnSpc>
              <a:spcBef>
                <a:spcPts val="20"/>
              </a:spcBef>
            </a:pPr>
            <a:r>
              <a:rPr sz="1800" b="1" u="heavy" dirty="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Calibri"/>
                <a:cs typeface="Calibri"/>
              </a:rPr>
              <a:t>New</a:t>
            </a:r>
            <a:r>
              <a:rPr sz="1800" b="1" u="heavy" spc="-25" dirty="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Calibri"/>
                <a:cs typeface="Calibri"/>
              </a:rPr>
              <a:t> </a:t>
            </a:r>
            <a:r>
              <a:rPr sz="1800" b="1" u="heavy" spc="-5" dirty="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Calibri"/>
                <a:cs typeface="Calibri"/>
              </a:rPr>
              <a:t>Old</a:t>
            </a:r>
            <a:r>
              <a:rPr sz="1800" b="1" u="heavy" spc="-95" dirty="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Calibri"/>
                <a:cs typeface="Calibri"/>
              </a:rPr>
              <a:t> </a:t>
            </a:r>
            <a:r>
              <a:rPr sz="1800" b="1" u="heavy" spc="-10" dirty="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Calibri"/>
                <a:cs typeface="Calibri"/>
              </a:rPr>
              <a:t>Stock</a:t>
            </a:r>
            <a:r>
              <a:rPr sz="1800" b="1" spc="80" dirty="0">
                <a:solidFill>
                  <a:srgbClr val="0000FF"/>
                </a:solidFill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sadrži</a:t>
            </a:r>
            <a:r>
              <a:rPr sz="1800" spc="10" dirty="0">
                <a:latin typeface="Calibri"/>
                <a:cs typeface="Calibri"/>
              </a:rPr>
              <a:t> </a:t>
            </a:r>
            <a:r>
              <a:rPr sz="1800" spc="-25" dirty="0">
                <a:latin typeface="Calibri"/>
                <a:cs typeface="Calibri"/>
              </a:rPr>
              <a:t>slike </a:t>
            </a:r>
            <a:r>
              <a:rPr sz="1800" spc="15" dirty="0">
                <a:latin typeface="Calibri"/>
                <a:cs typeface="Calibri"/>
              </a:rPr>
              <a:t>iz</a:t>
            </a:r>
            <a:r>
              <a:rPr sz="1800" spc="-65" dirty="0">
                <a:latin typeface="Calibri"/>
                <a:cs typeface="Calibri"/>
              </a:rPr>
              <a:t> </a:t>
            </a:r>
            <a:r>
              <a:rPr sz="1800" spc="10" dirty="0">
                <a:latin typeface="Calibri"/>
                <a:cs typeface="Calibri"/>
              </a:rPr>
              <a:t>arhiva</a:t>
            </a:r>
            <a:r>
              <a:rPr sz="1800" spc="-70" dirty="0">
                <a:latin typeface="Calibri"/>
                <a:cs typeface="Calibri"/>
              </a:rPr>
              <a:t> </a:t>
            </a:r>
            <a:r>
              <a:rPr sz="1800" spc="-30" dirty="0">
                <a:latin typeface="Calibri"/>
                <a:cs typeface="Calibri"/>
              </a:rPr>
              <a:t>koje</a:t>
            </a:r>
            <a:r>
              <a:rPr sz="1800" spc="-20" dirty="0">
                <a:latin typeface="Calibri"/>
                <a:cs typeface="Calibri"/>
              </a:rPr>
              <a:t> </a:t>
            </a:r>
            <a:r>
              <a:rPr sz="1800" spc="-15" dirty="0">
                <a:latin typeface="Calibri"/>
                <a:cs typeface="Calibri"/>
              </a:rPr>
              <a:t>su</a:t>
            </a:r>
            <a:r>
              <a:rPr sz="1800" dirty="0">
                <a:latin typeface="Calibri"/>
                <a:cs typeface="Calibri"/>
              </a:rPr>
              <a:t> </a:t>
            </a:r>
            <a:r>
              <a:rPr sz="1800" spc="10" dirty="0">
                <a:latin typeface="Calibri"/>
                <a:cs typeface="Calibri"/>
              </a:rPr>
              <a:t>besplatne</a:t>
            </a:r>
            <a:r>
              <a:rPr sz="1800" spc="-10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i</a:t>
            </a:r>
            <a:r>
              <a:rPr sz="1800" spc="10" dirty="0">
                <a:latin typeface="Calibri"/>
                <a:cs typeface="Calibri"/>
              </a:rPr>
              <a:t> </a:t>
            </a:r>
            <a:r>
              <a:rPr sz="1800" spc="-5" dirty="0">
                <a:latin typeface="Calibri"/>
                <a:cs typeface="Calibri"/>
              </a:rPr>
              <a:t>mogu</a:t>
            </a:r>
            <a:r>
              <a:rPr sz="1800" spc="5" dirty="0">
                <a:latin typeface="Calibri"/>
                <a:cs typeface="Calibri"/>
              </a:rPr>
              <a:t> </a:t>
            </a:r>
            <a:r>
              <a:rPr sz="1800" spc="-15" dirty="0">
                <a:latin typeface="Calibri"/>
                <a:cs typeface="Calibri"/>
              </a:rPr>
              <a:t>se</a:t>
            </a:r>
            <a:r>
              <a:rPr sz="1800" spc="50" dirty="0">
                <a:latin typeface="Calibri"/>
                <a:cs typeface="Calibri"/>
              </a:rPr>
              <a:t> </a:t>
            </a:r>
            <a:r>
              <a:rPr sz="1800" spc="-15" dirty="0">
                <a:latin typeface="Calibri"/>
                <a:cs typeface="Calibri"/>
              </a:rPr>
              <a:t>koristiti</a:t>
            </a:r>
            <a:r>
              <a:rPr sz="1800" spc="-140" dirty="0">
                <a:latin typeface="Calibri"/>
                <a:cs typeface="Calibri"/>
              </a:rPr>
              <a:t> </a:t>
            </a:r>
            <a:r>
              <a:rPr sz="1800" spc="10" dirty="0">
                <a:latin typeface="Calibri"/>
                <a:cs typeface="Calibri"/>
              </a:rPr>
              <a:t>bez </a:t>
            </a:r>
            <a:r>
              <a:rPr sz="1800" spc="-395" dirty="0">
                <a:latin typeface="Calibri"/>
                <a:cs typeface="Calibri"/>
              </a:rPr>
              <a:t> </a:t>
            </a:r>
            <a:r>
              <a:rPr sz="1800" spc="10" dirty="0">
                <a:latin typeface="Calibri"/>
                <a:cs typeface="Calibri"/>
              </a:rPr>
              <a:t>ograničenja.</a:t>
            </a:r>
            <a:endParaRPr sz="1800">
              <a:latin typeface="Calibri"/>
              <a:cs typeface="Calibri"/>
            </a:endParaRPr>
          </a:p>
          <a:p>
            <a:pPr marL="12700">
              <a:lnSpc>
                <a:spcPts val="2130"/>
              </a:lnSpc>
              <a:spcBef>
                <a:spcPts val="15"/>
              </a:spcBef>
            </a:pPr>
            <a:r>
              <a:rPr sz="1800" b="1" u="heavy" spc="-25" dirty="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Calibri"/>
                <a:cs typeface="Calibri"/>
              </a:rPr>
              <a:t>Pexels</a:t>
            </a:r>
            <a:r>
              <a:rPr sz="1800" b="1" spc="-150" dirty="0">
                <a:solidFill>
                  <a:srgbClr val="0000FF"/>
                </a:solidFill>
                <a:latin typeface="Calibri"/>
                <a:cs typeface="Calibri"/>
              </a:rPr>
              <a:t> </a:t>
            </a:r>
            <a:r>
              <a:rPr sz="1800" spc="5" dirty="0">
                <a:latin typeface="Calibri"/>
                <a:cs typeface="Calibri"/>
              </a:rPr>
              <a:t>ima</a:t>
            </a:r>
            <a:r>
              <a:rPr sz="1800" spc="10" dirty="0">
                <a:latin typeface="Calibri"/>
                <a:cs typeface="Calibri"/>
              </a:rPr>
              <a:t> besplatne</a:t>
            </a:r>
            <a:r>
              <a:rPr sz="1800" spc="-105" dirty="0">
                <a:latin typeface="Calibri"/>
                <a:cs typeface="Calibri"/>
              </a:rPr>
              <a:t> </a:t>
            </a:r>
            <a:r>
              <a:rPr sz="1800" spc="-15" dirty="0">
                <a:latin typeface="Calibri"/>
                <a:cs typeface="Calibri"/>
              </a:rPr>
              <a:t>fotografije</a:t>
            </a:r>
            <a:r>
              <a:rPr sz="1800" spc="-180" dirty="0">
                <a:latin typeface="Calibri"/>
                <a:cs typeface="Calibri"/>
              </a:rPr>
              <a:t> </a:t>
            </a:r>
            <a:r>
              <a:rPr sz="1800" spc="-15" dirty="0">
                <a:latin typeface="Calibri"/>
                <a:cs typeface="Calibri"/>
              </a:rPr>
              <a:t>sa</a:t>
            </a:r>
            <a:r>
              <a:rPr sz="1800" spc="10" dirty="0">
                <a:latin typeface="Calibri"/>
                <a:cs typeface="Calibri"/>
              </a:rPr>
              <a:t> CC0</a:t>
            </a:r>
            <a:r>
              <a:rPr sz="1800" spc="35" dirty="0">
                <a:latin typeface="Calibri"/>
                <a:cs typeface="Calibri"/>
              </a:rPr>
              <a:t> </a:t>
            </a:r>
            <a:r>
              <a:rPr sz="1800" spc="5" dirty="0">
                <a:latin typeface="Calibri"/>
                <a:cs typeface="Calibri"/>
              </a:rPr>
              <a:t>licencom.</a:t>
            </a:r>
            <a:r>
              <a:rPr sz="1800" spc="-110" dirty="0">
                <a:latin typeface="Calibri"/>
                <a:cs typeface="Calibri"/>
              </a:rPr>
              <a:t> </a:t>
            </a:r>
            <a:r>
              <a:rPr sz="1800" spc="15" dirty="0">
                <a:latin typeface="Calibri"/>
                <a:cs typeface="Calibri"/>
              </a:rPr>
              <a:t>Sličan</a:t>
            </a:r>
            <a:r>
              <a:rPr sz="1800" spc="-70" dirty="0">
                <a:latin typeface="Calibri"/>
                <a:cs typeface="Calibri"/>
              </a:rPr>
              <a:t> </a:t>
            </a:r>
            <a:r>
              <a:rPr sz="1800" spc="5" dirty="0">
                <a:latin typeface="Calibri"/>
                <a:cs typeface="Calibri"/>
              </a:rPr>
              <a:t>je</a:t>
            </a:r>
            <a:r>
              <a:rPr sz="1800" spc="-30" dirty="0">
                <a:latin typeface="Calibri"/>
                <a:cs typeface="Calibri"/>
              </a:rPr>
              <a:t> </a:t>
            </a:r>
            <a:r>
              <a:rPr sz="1800" spc="10" dirty="0">
                <a:latin typeface="Calibri"/>
                <a:cs typeface="Calibri"/>
              </a:rPr>
              <a:t>Pixabay</a:t>
            </a:r>
            <a:r>
              <a:rPr sz="1800" spc="-170" dirty="0">
                <a:latin typeface="Calibri"/>
                <a:cs typeface="Calibri"/>
              </a:rPr>
              <a:t> </a:t>
            </a:r>
            <a:r>
              <a:rPr sz="1800" spc="20" dirty="0">
                <a:latin typeface="Calibri"/>
                <a:cs typeface="Calibri"/>
              </a:rPr>
              <a:t>ali</a:t>
            </a:r>
            <a:r>
              <a:rPr sz="1800" spc="-140" dirty="0">
                <a:latin typeface="Calibri"/>
                <a:cs typeface="Calibri"/>
              </a:rPr>
              <a:t> </a:t>
            </a:r>
            <a:r>
              <a:rPr sz="1800" spc="5" dirty="0">
                <a:latin typeface="Calibri"/>
                <a:cs typeface="Calibri"/>
              </a:rPr>
              <a:t>ima</a:t>
            </a:r>
            <a:r>
              <a:rPr sz="1800" spc="-70" dirty="0">
                <a:latin typeface="Calibri"/>
                <a:cs typeface="Calibri"/>
              </a:rPr>
              <a:t> </a:t>
            </a:r>
            <a:r>
              <a:rPr sz="1800" spc="10" dirty="0">
                <a:latin typeface="Calibri"/>
                <a:cs typeface="Calibri"/>
              </a:rPr>
              <a:t>manju</a:t>
            </a:r>
            <a:endParaRPr sz="1800">
              <a:latin typeface="Calibri"/>
              <a:cs typeface="Calibri"/>
            </a:endParaRPr>
          </a:p>
          <a:p>
            <a:pPr marL="12700">
              <a:lnSpc>
                <a:spcPts val="2130"/>
              </a:lnSpc>
            </a:pPr>
            <a:r>
              <a:rPr sz="1800" spc="20" dirty="0">
                <a:latin typeface="Calibri"/>
                <a:cs typeface="Calibri"/>
              </a:rPr>
              <a:t>ponudu.</a:t>
            </a:r>
            <a:endParaRPr sz="1800">
              <a:latin typeface="Calibri"/>
              <a:cs typeface="Calibri"/>
            </a:endParaRPr>
          </a:p>
          <a:p>
            <a:pPr marL="12700" marR="370840">
              <a:lnSpc>
                <a:spcPct val="100800"/>
              </a:lnSpc>
              <a:spcBef>
                <a:spcPts val="5"/>
              </a:spcBef>
            </a:pPr>
            <a:r>
              <a:rPr sz="1800" b="1" u="heavy" spc="5" dirty="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Calibri"/>
                <a:cs typeface="Calibri"/>
              </a:rPr>
              <a:t>Pixabay</a:t>
            </a:r>
            <a:r>
              <a:rPr sz="1800" b="1" spc="-210" dirty="0">
                <a:solidFill>
                  <a:srgbClr val="0000FF"/>
                </a:solidFill>
                <a:latin typeface="Calibri"/>
                <a:cs typeface="Calibri"/>
              </a:rPr>
              <a:t> </a:t>
            </a:r>
            <a:r>
              <a:rPr sz="1800" spc="20" dirty="0">
                <a:latin typeface="Calibri"/>
                <a:cs typeface="Calibri"/>
              </a:rPr>
              <a:t>nudi</a:t>
            </a:r>
            <a:r>
              <a:rPr sz="1800" spc="-60" dirty="0">
                <a:latin typeface="Calibri"/>
                <a:cs typeface="Calibri"/>
              </a:rPr>
              <a:t> </a:t>
            </a:r>
            <a:r>
              <a:rPr sz="1800" spc="-15" dirty="0">
                <a:latin typeface="Calibri"/>
                <a:cs typeface="Calibri"/>
              </a:rPr>
              <a:t>fotografije</a:t>
            </a:r>
            <a:r>
              <a:rPr sz="1800" spc="-100" dirty="0">
                <a:latin typeface="Calibri"/>
                <a:cs typeface="Calibri"/>
              </a:rPr>
              <a:t> </a:t>
            </a:r>
            <a:r>
              <a:rPr sz="1800" spc="-15" dirty="0">
                <a:latin typeface="Calibri"/>
                <a:cs typeface="Calibri"/>
              </a:rPr>
              <a:t>visokog</a:t>
            </a:r>
            <a:r>
              <a:rPr sz="1800" spc="-45" dirty="0">
                <a:latin typeface="Calibri"/>
                <a:cs typeface="Calibri"/>
              </a:rPr>
              <a:t> </a:t>
            </a:r>
            <a:r>
              <a:rPr sz="1800" spc="10" dirty="0">
                <a:latin typeface="Calibri"/>
                <a:cs typeface="Calibri"/>
              </a:rPr>
              <a:t>kvaliteta</a:t>
            </a:r>
            <a:r>
              <a:rPr sz="1800" spc="-145" dirty="0">
                <a:latin typeface="Calibri"/>
                <a:cs typeface="Calibri"/>
              </a:rPr>
              <a:t> </a:t>
            </a:r>
            <a:r>
              <a:rPr sz="1800" spc="-15" dirty="0">
                <a:latin typeface="Calibri"/>
                <a:cs typeface="Calibri"/>
              </a:rPr>
              <a:t>sa</a:t>
            </a:r>
            <a:r>
              <a:rPr sz="1800" spc="-215" dirty="0">
                <a:latin typeface="Calibri"/>
                <a:cs typeface="Calibri"/>
              </a:rPr>
              <a:t> </a:t>
            </a:r>
            <a:r>
              <a:rPr sz="1800" i="1" dirty="0">
                <a:latin typeface="Calibri"/>
                <a:cs typeface="Calibri"/>
              </a:rPr>
              <a:t>Creative</a:t>
            </a:r>
            <a:r>
              <a:rPr sz="1800" i="1" spc="15" dirty="0">
                <a:latin typeface="Calibri"/>
                <a:cs typeface="Calibri"/>
              </a:rPr>
              <a:t> </a:t>
            </a:r>
            <a:r>
              <a:rPr sz="1800" i="1" spc="-10" dirty="0">
                <a:latin typeface="Calibri"/>
                <a:cs typeface="Calibri"/>
              </a:rPr>
              <a:t>Commons</a:t>
            </a:r>
            <a:r>
              <a:rPr sz="1800" i="1" spc="35" dirty="0">
                <a:latin typeface="Calibri"/>
                <a:cs typeface="Calibri"/>
              </a:rPr>
              <a:t> </a:t>
            </a:r>
            <a:r>
              <a:rPr sz="1800" i="1" spc="-20" dirty="0">
                <a:latin typeface="Calibri"/>
                <a:cs typeface="Calibri"/>
              </a:rPr>
              <a:t>Zero</a:t>
            </a:r>
            <a:r>
              <a:rPr sz="1800" i="1" spc="30" dirty="0">
                <a:latin typeface="Calibri"/>
                <a:cs typeface="Calibri"/>
              </a:rPr>
              <a:t> </a:t>
            </a:r>
            <a:r>
              <a:rPr sz="1800" i="1" spc="5" dirty="0">
                <a:latin typeface="Calibri"/>
                <a:cs typeface="Calibri"/>
              </a:rPr>
              <a:t>(CC0)</a:t>
            </a:r>
            <a:r>
              <a:rPr sz="1800" i="1" spc="-40" dirty="0">
                <a:latin typeface="Calibri"/>
                <a:cs typeface="Calibri"/>
              </a:rPr>
              <a:t> </a:t>
            </a:r>
            <a:r>
              <a:rPr sz="1800" spc="5" dirty="0">
                <a:latin typeface="Calibri"/>
                <a:cs typeface="Calibri"/>
              </a:rPr>
              <a:t>licencom. </a:t>
            </a:r>
            <a:r>
              <a:rPr sz="1800" spc="-395" dirty="0">
                <a:latin typeface="Calibri"/>
                <a:cs typeface="Calibri"/>
              </a:rPr>
              <a:t> </a:t>
            </a:r>
            <a:r>
              <a:rPr sz="1800" spc="5" dirty="0">
                <a:latin typeface="Calibri"/>
                <a:cs typeface="Calibri"/>
              </a:rPr>
              <a:t>Mogu</a:t>
            </a:r>
            <a:r>
              <a:rPr sz="1800" spc="-5" dirty="0">
                <a:latin typeface="Calibri"/>
                <a:cs typeface="Calibri"/>
              </a:rPr>
              <a:t> </a:t>
            </a:r>
            <a:r>
              <a:rPr sz="1800" spc="-15" dirty="0">
                <a:latin typeface="Calibri"/>
                <a:cs typeface="Calibri"/>
              </a:rPr>
              <a:t>se</a:t>
            </a:r>
            <a:r>
              <a:rPr sz="1800" spc="-25" dirty="0">
                <a:latin typeface="Calibri"/>
                <a:cs typeface="Calibri"/>
              </a:rPr>
              <a:t> </a:t>
            </a:r>
            <a:r>
              <a:rPr sz="1800" spc="10" dirty="0">
                <a:latin typeface="Calibri"/>
                <a:cs typeface="Calibri"/>
              </a:rPr>
              <a:t>prilagođavati</a:t>
            </a:r>
            <a:r>
              <a:rPr sz="1800" spc="-14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i</a:t>
            </a:r>
            <a:r>
              <a:rPr sz="1800" spc="-150" dirty="0">
                <a:latin typeface="Calibri"/>
                <a:cs typeface="Calibri"/>
              </a:rPr>
              <a:t> </a:t>
            </a:r>
            <a:r>
              <a:rPr sz="1800" spc="-15" dirty="0">
                <a:latin typeface="Calibri"/>
                <a:cs typeface="Calibri"/>
              </a:rPr>
              <a:t>koristiti</a:t>
            </a:r>
            <a:r>
              <a:rPr sz="1800" spc="-145" dirty="0">
                <a:latin typeface="Calibri"/>
                <a:cs typeface="Calibri"/>
              </a:rPr>
              <a:t> </a:t>
            </a:r>
            <a:r>
              <a:rPr sz="1800" spc="10" dirty="0">
                <a:latin typeface="Calibri"/>
                <a:cs typeface="Calibri"/>
              </a:rPr>
              <a:t>bez</a:t>
            </a:r>
            <a:r>
              <a:rPr sz="1800" spc="-70" dirty="0">
                <a:latin typeface="Calibri"/>
                <a:cs typeface="Calibri"/>
              </a:rPr>
              <a:t> </a:t>
            </a:r>
            <a:r>
              <a:rPr sz="1800" spc="10" dirty="0">
                <a:latin typeface="Calibri"/>
                <a:cs typeface="Calibri"/>
              </a:rPr>
              <a:t>navođenja</a:t>
            </a:r>
            <a:r>
              <a:rPr sz="1800" spc="-150" dirty="0">
                <a:latin typeface="Calibri"/>
                <a:cs typeface="Calibri"/>
              </a:rPr>
              <a:t> </a:t>
            </a:r>
            <a:r>
              <a:rPr sz="1800" spc="5" dirty="0">
                <a:latin typeface="Calibri"/>
                <a:cs typeface="Calibri"/>
              </a:rPr>
              <a:t>izvora.</a:t>
            </a:r>
            <a:endParaRPr sz="1800">
              <a:latin typeface="Calibri"/>
              <a:cs typeface="Calibri"/>
            </a:endParaRPr>
          </a:p>
          <a:p>
            <a:pPr marL="12700">
              <a:lnSpc>
                <a:spcPts val="2100"/>
              </a:lnSpc>
            </a:pPr>
            <a:r>
              <a:rPr sz="1800" b="1" u="heavy" dirty="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Calibri"/>
                <a:cs typeface="Calibri"/>
              </a:rPr>
              <a:t>PhotoPin</a:t>
            </a:r>
            <a:r>
              <a:rPr sz="1800" b="1" spc="-180" dirty="0">
                <a:solidFill>
                  <a:srgbClr val="0000FF"/>
                </a:solidFill>
                <a:latin typeface="Calibri"/>
                <a:cs typeface="Calibri"/>
              </a:rPr>
              <a:t> </a:t>
            </a:r>
            <a:r>
              <a:rPr sz="1800" spc="5" dirty="0">
                <a:latin typeface="Calibri"/>
                <a:cs typeface="Calibri"/>
              </a:rPr>
              <a:t>ima</a:t>
            </a:r>
            <a:r>
              <a:rPr sz="1800" spc="15" dirty="0">
                <a:latin typeface="Calibri"/>
                <a:cs typeface="Calibri"/>
              </a:rPr>
              <a:t> </a:t>
            </a:r>
            <a:r>
              <a:rPr sz="1800" spc="30" dirty="0">
                <a:latin typeface="Calibri"/>
                <a:cs typeface="Calibri"/>
              </a:rPr>
              <a:t>velik</a:t>
            </a:r>
            <a:r>
              <a:rPr sz="1800" spc="-170" dirty="0">
                <a:latin typeface="Calibri"/>
                <a:cs typeface="Calibri"/>
              </a:rPr>
              <a:t> </a:t>
            </a:r>
            <a:r>
              <a:rPr sz="1800" spc="10" dirty="0">
                <a:latin typeface="Calibri"/>
                <a:cs typeface="Calibri"/>
              </a:rPr>
              <a:t>izbor</a:t>
            </a:r>
            <a:r>
              <a:rPr sz="1800" spc="-50" dirty="0">
                <a:latin typeface="Calibri"/>
                <a:cs typeface="Calibri"/>
              </a:rPr>
              <a:t> </a:t>
            </a:r>
            <a:r>
              <a:rPr sz="1800" spc="15" dirty="0">
                <a:latin typeface="Calibri"/>
                <a:cs typeface="Calibri"/>
              </a:rPr>
              <a:t>besplatnih</a:t>
            </a:r>
            <a:r>
              <a:rPr sz="1800" spc="-229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fotografija.</a:t>
            </a:r>
            <a:r>
              <a:rPr sz="1800" spc="-100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Za</a:t>
            </a:r>
            <a:r>
              <a:rPr sz="1800" spc="-65" dirty="0">
                <a:latin typeface="Calibri"/>
                <a:cs typeface="Calibri"/>
              </a:rPr>
              <a:t> </a:t>
            </a:r>
            <a:r>
              <a:rPr sz="1800" spc="15" dirty="0">
                <a:latin typeface="Calibri"/>
                <a:cs typeface="Calibri"/>
              </a:rPr>
              <a:t>njihovu</a:t>
            </a:r>
            <a:r>
              <a:rPr sz="1800" spc="-150" dirty="0">
                <a:latin typeface="Calibri"/>
                <a:cs typeface="Calibri"/>
              </a:rPr>
              <a:t> </a:t>
            </a:r>
            <a:r>
              <a:rPr sz="1800" spc="5" dirty="0">
                <a:latin typeface="Calibri"/>
                <a:cs typeface="Calibri"/>
              </a:rPr>
              <a:t>upotrebu</a:t>
            </a:r>
            <a:r>
              <a:rPr sz="1800" spc="-70" dirty="0">
                <a:latin typeface="Calibri"/>
                <a:cs typeface="Calibri"/>
              </a:rPr>
              <a:t> </a:t>
            </a:r>
            <a:r>
              <a:rPr sz="1800" spc="10" dirty="0">
                <a:latin typeface="Calibri"/>
                <a:cs typeface="Calibri"/>
              </a:rPr>
              <a:t>potrebno</a:t>
            </a:r>
            <a:r>
              <a:rPr sz="1800" spc="-155" dirty="0">
                <a:latin typeface="Calibri"/>
                <a:cs typeface="Calibri"/>
              </a:rPr>
              <a:t> </a:t>
            </a:r>
            <a:r>
              <a:rPr sz="1800" spc="5" dirty="0">
                <a:latin typeface="Calibri"/>
                <a:cs typeface="Calibri"/>
              </a:rPr>
              <a:t>je</a:t>
            </a:r>
            <a:r>
              <a:rPr sz="1800" spc="-20" dirty="0">
                <a:latin typeface="Calibri"/>
                <a:cs typeface="Calibri"/>
              </a:rPr>
              <a:t> </a:t>
            </a:r>
            <a:r>
              <a:rPr sz="1800" spc="5" dirty="0">
                <a:latin typeface="Calibri"/>
                <a:cs typeface="Calibri"/>
              </a:rPr>
              <a:t>navesti</a:t>
            </a:r>
            <a:endParaRPr sz="18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1800" spc="-50" dirty="0">
                <a:latin typeface="Calibri"/>
                <a:cs typeface="Calibri"/>
              </a:rPr>
              <a:t>izvor.</a:t>
            </a:r>
            <a:endParaRPr sz="1800">
              <a:latin typeface="Calibri"/>
              <a:cs typeface="Calibri"/>
            </a:endParaRPr>
          </a:p>
          <a:p>
            <a:pPr marL="12700" marR="8890">
              <a:lnSpc>
                <a:spcPct val="99100"/>
              </a:lnSpc>
              <a:spcBef>
                <a:spcPts val="40"/>
              </a:spcBef>
            </a:pPr>
            <a:r>
              <a:rPr sz="1800" b="1" u="heavy" spc="5" dirty="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Calibri"/>
                <a:cs typeface="Calibri"/>
              </a:rPr>
              <a:t>Picjumbo</a:t>
            </a:r>
            <a:r>
              <a:rPr sz="1800" b="1" spc="-165" dirty="0">
                <a:solidFill>
                  <a:srgbClr val="0000FF"/>
                </a:solidFill>
                <a:latin typeface="Calibri"/>
                <a:cs typeface="Calibri"/>
              </a:rPr>
              <a:t> </a:t>
            </a:r>
            <a:r>
              <a:rPr sz="1800" spc="5" dirty="0">
                <a:latin typeface="Calibri"/>
                <a:cs typeface="Calibri"/>
              </a:rPr>
              <a:t>je</a:t>
            </a:r>
            <a:r>
              <a:rPr sz="1800" spc="-15" dirty="0">
                <a:latin typeface="Calibri"/>
                <a:cs typeface="Calibri"/>
              </a:rPr>
              <a:t> </a:t>
            </a:r>
            <a:r>
              <a:rPr sz="1800" spc="10" dirty="0">
                <a:latin typeface="Calibri"/>
                <a:cs typeface="Calibri"/>
              </a:rPr>
              <a:t>bogat</a:t>
            </a:r>
            <a:r>
              <a:rPr sz="1800" spc="-95" dirty="0">
                <a:latin typeface="Calibri"/>
                <a:cs typeface="Calibri"/>
              </a:rPr>
              <a:t> </a:t>
            </a:r>
            <a:r>
              <a:rPr sz="1800" spc="5" dirty="0">
                <a:latin typeface="Calibri"/>
                <a:cs typeface="Calibri"/>
              </a:rPr>
              <a:t>izvor</a:t>
            </a:r>
            <a:r>
              <a:rPr sz="1800" spc="-125" dirty="0">
                <a:latin typeface="Calibri"/>
                <a:cs typeface="Calibri"/>
              </a:rPr>
              <a:t> </a:t>
            </a:r>
            <a:r>
              <a:rPr sz="1800" spc="15" dirty="0">
                <a:latin typeface="Calibri"/>
                <a:cs typeface="Calibri"/>
              </a:rPr>
              <a:t>besplatnih</a:t>
            </a:r>
            <a:r>
              <a:rPr sz="1800" spc="-150" dirty="0">
                <a:latin typeface="Calibri"/>
                <a:cs typeface="Calibri"/>
              </a:rPr>
              <a:t> </a:t>
            </a:r>
            <a:r>
              <a:rPr sz="1800" spc="-15" dirty="0">
                <a:latin typeface="Calibri"/>
                <a:cs typeface="Calibri"/>
              </a:rPr>
              <a:t>fotografija</a:t>
            </a:r>
            <a:r>
              <a:rPr sz="1800" spc="-55" dirty="0">
                <a:latin typeface="Calibri"/>
                <a:cs typeface="Calibri"/>
              </a:rPr>
              <a:t> </a:t>
            </a:r>
            <a:r>
              <a:rPr sz="1800" spc="-15" dirty="0">
                <a:latin typeface="Calibri"/>
                <a:cs typeface="Calibri"/>
              </a:rPr>
              <a:t>visokog</a:t>
            </a:r>
            <a:r>
              <a:rPr sz="1800" spc="-40" dirty="0">
                <a:latin typeface="Calibri"/>
                <a:cs typeface="Calibri"/>
              </a:rPr>
              <a:t> </a:t>
            </a:r>
            <a:r>
              <a:rPr sz="1800" spc="10" dirty="0">
                <a:latin typeface="Calibri"/>
                <a:cs typeface="Calibri"/>
              </a:rPr>
              <a:t>kvaliteta</a:t>
            </a:r>
            <a:r>
              <a:rPr sz="1800" spc="-210" dirty="0">
                <a:latin typeface="Calibri"/>
                <a:cs typeface="Calibri"/>
              </a:rPr>
              <a:t> </a:t>
            </a:r>
            <a:r>
              <a:rPr sz="1800" spc="15" dirty="0">
                <a:latin typeface="Calibri"/>
                <a:cs typeface="Calibri"/>
              </a:rPr>
              <a:t>iz</a:t>
            </a:r>
            <a:r>
              <a:rPr sz="1800" spc="-135" dirty="0">
                <a:latin typeface="Calibri"/>
                <a:cs typeface="Calibri"/>
              </a:rPr>
              <a:t> </a:t>
            </a:r>
            <a:r>
              <a:rPr sz="1800" spc="5" dirty="0">
                <a:latin typeface="Calibri"/>
                <a:cs typeface="Calibri"/>
              </a:rPr>
              <a:t>različitih</a:t>
            </a:r>
            <a:r>
              <a:rPr sz="1800" spc="-140" dirty="0">
                <a:latin typeface="Calibri"/>
                <a:cs typeface="Calibri"/>
              </a:rPr>
              <a:t> </a:t>
            </a:r>
            <a:r>
              <a:rPr sz="1800" spc="10" dirty="0">
                <a:latin typeface="Calibri"/>
                <a:cs typeface="Calibri"/>
              </a:rPr>
              <a:t>oblasti</a:t>
            </a:r>
            <a:r>
              <a:rPr sz="1800" spc="-215" dirty="0">
                <a:latin typeface="Calibri"/>
                <a:cs typeface="Calibri"/>
              </a:rPr>
              <a:t> </a:t>
            </a:r>
            <a:r>
              <a:rPr sz="1800" spc="5" dirty="0">
                <a:latin typeface="Calibri"/>
                <a:cs typeface="Calibri"/>
              </a:rPr>
              <a:t>života. </a:t>
            </a:r>
            <a:r>
              <a:rPr sz="1800" spc="-390" dirty="0">
                <a:latin typeface="Calibri"/>
                <a:cs typeface="Calibri"/>
              </a:rPr>
              <a:t> </a:t>
            </a:r>
            <a:r>
              <a:rPr sz="1800" b="1" u="heavy" spc="5" dirty="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Calibri"/>
                <a:cs typeface="Calibri"/>
              </a:rPr>
              <a:t>Public Domain </a:t>
            </a:r>
            <a:r>
              <a:rPr sz="1800" b="1" u="heavy" dirty="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Calibri"/>
                <a:cs typeface="Calibri"/>
              </a:rPr>
              <a:t>Photos</a:t>
            </a:r>
            <a:r>
              <a:rPr sz="1800" b="1" dirty="0">
                <a:solidFill>
                  <a:srgbClr val="0000FF"/>
                </a:solidFill>
                <a:latin typeface="Calibri"/>
                <a:cs typeface="Calibri"/>
              </a:rPr>
              <a:t> </a:t>
            </a:r>
            <a:r>
              <a:rPr sz="1800" spc="20" dirty="0">
                <a:latin typeface="Calibri"/>
                <a:cs typeface="Calibri"/>
              </a:rPr>
              <a:t>nudi </a:t>
            </a:r>
            <a:r>
              <a:rPr sz="1800" spc="10" dirty="0">
                <a:latin typeface="Calibri"/>
                <a:cs typeface="Calibri"/>
              </a:rPr>
              <a:t>besplatneslike </a:t>
            </a:r>
            <a:r>
              <a:rPr sz="1800" spc="25" dirty="0">
                <a:latin typeface="Calibri"/>
                <a:cs typeface="Calibri"/>
              </a:rPr>
              <a:t>proizvodai </a:t>
            </a:r>
            <a:r>
              <a:rPr sz="1800" spc="20" dirty="0">
                <a:latin typeface="Calibri"/>
                <a:cs typeface="Calibri"/>
              </a:rPr>
              <a:t>njihovu </a:t>
            </a:r>
            <a:r>
              <a:rPr sz="1800" spc="-5" dirty="0">
                <a:latin typeface="Calibri"/>
                <a:cs typeface="Calibri"/>
              </a:rPr>
              <a:t>pretragu </a:t>
            </a:r>
            <a:r>
              <a:rPr sz="1800" spc="15" dirty="0">
                <a:latin typeface="Calibri"/>
                <a:cs typeface="Calibri"/>
              </a:rPr>
              <a:t>po </a:t>
            </a:r>
            <a:r>
              <a:rPr sz="1800" spc="20" dirty="0">
                <a:latin typeface="Calibri"/>
                <a:cs typeface="Calibri"/>
              </a:rPr>
              <a:t> </a:t>
            </a:r>
            <a:r>
              <a:rPr sz="1800" spc="5" dirty="0">
                <a:latin typeface="Calibri"/>
                <a:cs typeface="Calibri"/>
              </a:rPr>
              <a:t>kategorijama.</a:t>
            </a:r>
            <a:endParaRPr sz="1800">
              <a:latin typeface="Calibri"/>
              <a:cs typeface="Calibri"/>
            </a:endParaRPr>
          </a:p>
          <a:p>
            <a:pPr marL="12700" marR="19050">
              <a:lnSpc>
                <a:spcPct val="100800"/>
              </a:lnSpc>
              <a:spcBef>
                <a:spcPts val="75"/>
              </a:spcBef>
            </a:pPr>
            <a:r>
              <a:rPr sz="1800" b="1" u="heavy" spc="5" dirty="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Calibri"/>
                <a:cs typeface="Calibri"/>
              </a:rPr>
              <a:t>Public</a:t>
            </a:r>
            <a:r>
              <a:rPr sz="1800" b="1" u="heavy" spc="-30" dirty="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Calibri"/>
                <a:cs typeface="Calibri"/>
              </a:rPr>
              <a:t> </a:t>
            </a:r>
            <a:r>
              <a:rPr sz="1800" b="1" u="heavy" spc="5" dirty="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Calibri"/>
                <a:cs typeface="Calibri"/>
              </a:rPr>
              <a:t>Domain</a:t>
            </a:r>
            <a:r>
              <a:rPr sz="1800" b="1" u="heavy" spc="-175" dirty="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Calibri"/>
                <a:cs typeface="Calibri"/>
              </a:rPr>
              <a:t> </a:t>
            </a:r>
            <a:r>
              <a:rPr sz="1800" b="1" u="heavy" spc="-5" dirty="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Calibri"/>
                <a:cs typeface="Calibri"/>
              </a:rPr>
              <a:t>Images</a:t>
            </a:r>
            <a:r>
              <a:rPr sz="1800" b="1" spc="-70" dirty="0">
                <a:solidFill>
                  <a:srgbClr val="0000FF"/>
                </a:solidFill>
                <a:latin typeface="Calibri"/>
                <a:cs typeface="Calibri"/>
              </a:rPr>
              <a:t> </a:t>
            </a:r>
            <a:r>
              <a:rPr sz="1800" spc="10" dirty="0">
                <a:latin typeface="Calibri"/>
                <a:cs typeface="Calibri"/>
              </a:rPr>
              <a:t>poseduje</a:t>
            </a:r>
            <a:r>
              <a:rPr sz="1800" spc="-9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mnogo </a:t>
            </a:r>
            <a:r>
              <a:rPr sz="1800" spc="15" dirty="0">
                <a:latin typeface="Calibri"/>
                <a:cs typeface="Calibri"/>
              </a:rPr>
              <a:t>zanimljivih</a:t>
            </a:r>
            <a:r>
              <a:rPr sz="1800" spc="-150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fotografija,</a:t>
            </a:r>
            <a:r>
              <a:rPr sz="1800" spc="-254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pošto</a:t>
            </a:r>
            <a:r>
              <a:rPr sz="1800" spc="-155" dirty="0">
                <a:latin typeface="Calibri"/>
                <a:cs typeface="Calibri"/>
              </a:rPr>
              <a:t> </a:t>
            </a:r>
            <a:r>
              <a:rPr sz="1800" spc="10" dirty="0">
                <a:latin typeface="Calibri"/>
                <a:cs typeface="Calibri"/>
              </a:rPr>
              <a:t>vlasnici</a:t>
            </a:r>
            <a:r>
              <a:rPr sz="1800" spc="-65" dirty="0">
                <a:latin typeface="Calibri"/>
                <a:cs typeface="Calibri"/>
              </a:rPr>
              <a:t> </a:t>
            </a:r>
            <a:r>
              <a:rPr sz="1800" spc="5" dirty="0">
                <a:latin typeface="Calibri"/>
                <a:cs typeface="Calibri"/>
              </a:rPr>
              <a:t>sajta</a:t>
            </a:r>
            <a:r>
              <a:rPr sz="1800" spc="-65" dirty="0">
                <a:latin typeface="Calibri"/>
                <a:cs typeface="Calibri"/>
              </a:rPr>
              <a:t> </a:t>
            </a:r>
            <a:r>
              <a:rPr sz="1800" spc="20" dirty="0">
                <a:latin typeface="Calibri"/>
                <a:cs typeface="Calibri"/>
              </a:rPr>
              <a:t>nude </a:t>
            </a:r>
            <a:r>
              <a:rPr sz="1800" spc="-39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svim</a:t>
            </a:r>
            <a:r>
              <a:rPr sz="1800" spc="-125" dirty="0">
                <a:latin typeface="Calibri"/>
                <a:cs typeface="Calibri"/>
              </a:rPr>
              <a:t> </a:t>
            </a:r>
            <a:r>
              <a:rPr sz="1800" spc="-15" dirty="0">
                <a:latin typeface="Calibri"/>
                <a:cs typeface="Calibri"/>
              </a:rPr>
              <a:t>fotografima</a:t>
            </a:r>
            <a:r>
              <a:rPr sz="1800" spc="-70" dirty="0">
                <a:latin typeface="Calibri"/>
                <a:cs typeface="Calibri"/>
              </a:rPr>
              <a:t> </a:t>
            </a:r>
            <a:r>
              <a:rPr sz="1800" spc="10" dirty="0">
                <a:latin typeface="Calibri"/>
                <a:cs typeface="Calibri"/>
              </a:rPr>
              <a:t>da</a:t>
            </a:r>
            <a:r>
              <a:rPr sz="1800" dirty="0">
                <a:latin typeface="Calibri"/>
                <a:cs typeface="Calibri"/>
              </a:rPr>
              <a:t> </a:t>
            </a:r>
            <a:r>
              <a:rPr sz="1800" spc="35" dirty="0">
                <a:latin typeface="Calibri"/>
                <a:cs typeface="Calibri"/>
              </a:rPr>
              <a:t>dele</a:t>
            </a:r>
            <a:r>
              <a:rPr sz="1800" spc="-105" dirty="0">
                <a:latin typeface="Calibri"/>
                <a:cs typeface="Calibri"/>
              </a:rPr>
              <a:t> </a:t>
            </a:r>
            <a:r>
              <a:rPr sz="1800" spc="5" dirty="0">
                <a:latin typeface="Calibri"/>
                <a:cs typeface="Calibri"/>
              </a:rPr>
              <a:t>svoje</a:t>
            </a:r>
            <a:r>
              <a:rPr sz="1800" spc="-185" dirty="0">
                <a:latin typeface="Calibri"/>
                <a:cs typeface="Calibri"/>
              </a:rPr>
              <a:t> </a:t>
            </a:r>
            <a:r>
              <a:rPr sz="1800" spc="15" dirty="0">
                <a:latin typeface="Calibri"/>
                <a:cs typeface="Calibri"/>
              </a:rPr>
              <a:t>kreacije</a:t>
            </a:r>
            <a:r>
              <a:rPr sz="1800" spc="-180" dirty="0">
                <a:latin typeface="Calibri"/>
                <a:cs typeface="Calibri"/>
              </a:rPr>
              <a:t> </a:t>
            </a:r>
            <a:r>
              <a:rPr sz="1800" spc="-15" dirty="0">
                <a:latin typeface="Calibri"/>
                <a:cs typeface="Calibri"/>
              </a:rPr>
              <a:t>sa</a:t>
            </a:r>
            <a:r>
              <a:rPr sz="1800" dirty="0">
                <a:latin typeface="Calibri"/>
                <a:cs typeface="Calibri"/>
              </a:rPr>
              <a:t> </a:t>
            </a:r>
            <a:r>
              <a:rPr sz="1800" spc="15" dirty="0">
                <a:latin typeface="Calibri"/>
                <a:cs typeface="Calibri"/>
              </a:rPr>
              <a:t>njima.</a:t>
            </a:r>
            <a:endParaRPr sz="18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9544" y="404658"/>
            <a:ext cx="7920990" cy="5909310"/>
          </a:xfrm>
          <a:custGeom>
            <a:avLst/>
            <a:gdLst/>
            <a:ahLst/>
            <a:cxnLst/>
            <a:rect l="l" t="t" r="r" b="b"/>
            <a:pathLst>
              <a:path w="7920990" h="5909310">
                <a:moveTo>
                  <a:pt x="0" y="5909309"/>
                </a:moveTo>
                <a:lnTo>
                  <a:pt x="7920867" y="5909309"/>
                </a:lnTo>
                <a:lnTo>
                  <a:pt x="7920867" y="0"/>
                </a:lnTo>
                <a:lnTo>
                  <a:pt x="0" y="0"/>
                </a:lnTo>
                <a:lnTo>
                  <a:pt x="0" y="5909309"/>
                </a:lnTo>
                <a:close/>
              </a:path>
            </a:pathLst>
          </a:custGeom>
          <a:ln w="9534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616267" y="454972"/>
            <a:ext cx="7686675" cy="5794375"/>
          </a:xfrm>
          <a:prstGeom prst="rect">
            <a:avLst/>
          </a:prstGeom>
        </p:spPr>
        <p:txBody>
          <a:bodyPr vert="horz" wrap="square" lIns="0" tIns="27940" rIns="0" bIns="0" rtlCol="0">
            <a:spAutoFit/>
          </a:bodyPr>
          <a:lstStyle/>
          <a:p>
            <a:pPr marL="12700" marR="1578610">
              <a:lnSpc>
                <a:spcPts val="2100"/>
              </a:lnSpc>
              <a:spcBef>
                <a:spcPts val="220"/>
              </a:spcBef>
            </a:pPr>
            <a:r>
              <a:rPr sz="1800" b="1" u="heavy" spc="-10" dirty="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Calibri"/>
                <a:cs typeface="Calibri"/>
              </a:rPr>
              <a:t>Picography</a:t>
            </a:r>
            <a:r>
              <a:rPr sz="1800" b="1" spc="-10" dirty="0">
                <a:solidFill>
                  <a:srgbClr val="0000FF"/>
                </a:solidFill>
                <a:latin typeface="Calibri"/>
                <a:cs typeface="Calibri"/>
              </a:rPr>
              <a:t> </a:t>
            </a:r>
            <a:r>
              <a:rPr sz="1800" spc="5" dirty="0">
                <a:latin typeface="Calibri"/>
                <a:cs typeface="Calibri"/>
              </a:rPr>
              <a:t>je sajt </a:t>
            </a:r>
            <a:r>
              <a:rPr sz="1800" spc="-30" dirty="0">
                <a:latin typeface="Calibri"/>
                <a:cs typeface="Calibri"/>
              </a:rPr>
              <a:t>koji </a:t>
            </a:r>
            <a:r>
              <a:rPr sz="1800" spc="15" dirty="0">
                <a:latin typeface="Calibri"/>
                <a:cs typeface="Calibri"/>
              </a:rPr>
              <a:t>daje </a:t>
            </a:r>
            <a:r>
              <a:rPr sz="1800" spc="30" dirty="0">
                <a:latin typeface="Calibri"/>
                <a:cs typeface="Calibri"/>
              </a:rPr>
              <a:t>odgovorna </a:t>
            </a:r>
            <a:r>
              <a:rPr sz="1800" spc="20" dirty="0">
                <a:latin typeface="Calibri"/>
                <a:cs typeface="Calibri"/>
              </a:rPr>
              <a:t>pitanje </a:t>
            </a:r>
            <a:r>
              <a:rPr sz="1800" i="1" spc="-20" dirty="0">
                <a:latin typeface="Calibri"/>
                <a:cs typeface="Calibri"/>
              </a:rPr>
              <a:t>gde </a:t>
            </a:r>
            <a:r>
              <a:rPr sz="1800" i="1" spc="-40" dirty="0">
                <a:latin typeface="Calibri"/>
                <a:cs typeface="Calibri"/>
              </a:rPr>
              <a:t>uzeti </a:t>
            </a:r>
            <a:r>
              <a:rPr sz="1800" i="1" spc="-25" dirty="0">
                <a:latin typeface="Calibri"/>
                <a:cs typeface="Calibri"/>
              </a:rPr>
              <a:t>besplatne </a:t>
            </a:r>
            <a:r>
              <a:rPr sz="1800" i="1" spc="-395" dirty="0">
                <a:latin typeface="Calibri"/>
                <a:cs typeface="Calibri"/>
              </a:rPr>
              <a:t> </a:t>
            </a:r>
            <a:r>
              <a:rPr sz="1800" i="1" spc="-30" dirty="0">
                <a:latin typeface="Calibri"/>
                <a:cs typeface="Calibri"/>
              </a:rPr>
              <a:t>f</a:t>
            </a:r>
            <a:r>
              <a:rPr sz="1800" i="1" spc="-25" dirty="0">
                <a:latin typeface="Calibri"/>
                <a:cs typeface="Calibri"/>
              </a:rPr>
              <a:t>o</a:t>
            </a:r>
            <a:r>
              <a:rPr sz="1800" i="1" spc="-5" dirty="0">
                <a:latin typeface="Calibri"/>
                <a:cs typeface="Calibri"/>
              </a:rPr>
              <a:t>t</a:t>
            </a:r>
            <a:r>
              <a:rPr sz="1800" i="1" spc="-25" dirty="0">
                <a:latin typeface="Calibri"/>
                <a:cs typeface="Calibri"/>
              </a:rPr>
              <a:t>og</a:t>
            </a:r>
            <a:r>
              <a:rPr sz="1800" i="1" spc="-20" dirty="0">
                <a:latin typeface="Calibri"/>
                <a:cs typeface="Calibri"/>
              </a:rPr>
              <a:t>r</a:t>
            </a:r>
            <a:r>
              <a:rPr sz="1800" i="1" spc="-30" dirty="0">
                <a:latin typeface="Calibri"/>
                <a:cs typeface="Calibri"/>
              </a:rPr>
              <a:t>af</a:t>
            </a:r>
            <a:r>
              <a:rPr sz="1800" i="1" spc="35" dirty="0">
                <a:latin typeface="Calibri"/>
                <a:cs typeface="Calibri"/>
              </a:rPr>
              <a:t>i</a:t>
            </a:r>
            <a:r>
              <a:rPr sz="1800" i="1" spc="15" dirty="0">
                <a:latin typeface="Calibri"/>
                <a:cs typeface="Calibri"/>
              </a:rPr>
              <a:t>j</a:t>
            </a:r>
            <a:r>
              <a:rPr sz="1800" i="1" spc="-40" dirty="0">
                <a:latin typeface="Calibri"/>
                <a:cs typeface="Calibri"/>
              </a:rPr>
              <a:t>e</a:t>
            </a:r>
            <a:r>
              <a:rPr sz="1800" i="1" dirty="0">
                <a:latin typeface="Calibri"/>
                <a:cs typeface="Calibri"/>
              </a:rPr>
              <a:t>.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spc="-80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Calibri"/>
                <a:cs typeface="Calibri"/>
              </a:rPr>
              <a:t>S</a:t>
            </a:r>
            <a:r>
              <a:rPr sz="1800" spc="35" dirty="0">
                <a:latin typeface="Calibri"/>
                <a:cs typeface="Calibri"/>
              </a:rPr>
              <a:t>li</a:t>
            </a:r>
            <a:r>
              <a:rPr sz="1800" spc="-145" dirty="0">
                <a:latin typeface="Calibri"/>
                <a:cs typeface="Calibri"/>
              </a:rPr>
              <a:t>k</a:t>
            </a:r>
            <a:r>
              <a:rPr sz="1800" dirty="0">
                <a:latin typeface="Calibri"/>
                <a:cs typeface="Calibri"/>
              </a:rPr>
              <a:t>e</a:t>
            </a:r>
            <a:r>
              <a:rPr sz="1800" spc="-75" dirty="0">
                <a:latin typeface="Times New Roman"/>
                <a:cs typeface="Times New Roman"/>
              </a:rPr>
              <a:t> </a:t>
            </a:r>
            <a:r>
              <a:rPr sz="1800" spc="-30" dirty="0">
                <a:latin typeface="Calibri"/>
                <a:cs typeface="Calibri"/>
              </a:rPr>
              <a:t>s</a:t>
            </a:r>
            <a:r>
              <a:rPr sz="1800" dirty="0">
                <a:latin typeface="Calibri"/>
                <a:cs typeface="Calibri"/>
              </a:rPr>
              <a:t>u</a:t>
            </a:r>
            <a:r>
              <a:rPr sz="1800" spc="-45" dirty="0">
                <a:latin typeface="Times New Roman"/>
                <a:cs typeface="Times New Roman"/>
              </a:rPr>
              <a:t> </a:t>
            </a:r>
            <a:r>
              <a:rPr sz="1800" spc="-40" dirty="0">
                <a:latin typeface="Calibri"/>
                <a:cs typeface="Calibri"/>
              </a:rPr>
              <a:t>z</a:t>
            </a:r>
            <a:r>
              <a:rPr sz="1800" spc="35" dirty="0">
                <a:latin typeface="Calibri"/>
                <a:cs typeface="Calibri"/>
              </a:rPr>
              <a:t>ai</a:t>
            </a:r>
            <a:r>
              <a:rPr sz="1800" spc="-30" dirty="0">
                <a:latin typeface="Calibri"/>
                <a:cs typeface="Calibri"/>
              </a:rPr>
              <a:t>s</a:t>
            </a:r>
            <a:r>
              <a:rPr sz="1800" spc="-5" dirty="0">
                <a:latin typeface="Calibri"/>
                <a:cs typeface="Calibri"/>
              </a:rPr>
              <a:t>t</a:t>
            </a:r>
            <a:r>
              <a:rPr sz="1800" dirty="0">
                <a:latin typeface="Calibri"/>
                <a:cs typeface="Calibri"/>
              </a:rPr>
              <a:t>a</a:t>
            </a:r>
            <a:r>
              <a:rPr sz="1800" spc="-190" dirty="0">
                <a:latin typeface="Times New Roman"/>
                <a:cs typeface="Times New Roman"/>
              </a:rPr>
              <a:t> </a:t>
            </a:r>
            <a:r>
              <a:rPr sz="1800" spc="10" dirty="0">
                <a:latin typeface="Calibri"/>
                <a:cs typeface="Calibri"/>
              </a:rPr>
              <a:t>v</a:t>
            </a:r>
            <a:r>
              <a:rPr sz="1800" spc="-30" dirty="0">
                <a:latin typeface="Calibri"/>
                <a:cs typeface="Calibri"/>
              </a:rPr>
              <a:t>r</a:t>
            </a:r>
            <a:r>
              <a:rPr sz="1800" spc="5" dirty="0">
                <a:latin typeface="Calibri"/>
                <a:cs typeface="Calibri"/>
              </a:rPr>
              <a:t>e</a:t>
            </a:r>
            <a:r>
              <a:rPr sz="1800" spc="25" dirty="0">
                <a:latin typeface="Calibri"/>
                <a:cs typeface="Calibri"/>
              </a:rPr>
              <a:t>d</a:t>
            </a:r>
            <a:r>
              <a:rPr sz="1800" spc="30" dirty="0">
                <a:latin typeface="Calibri"/>
                <a:cs typeface="Calibri"/>
              </a:rPr>
              <a:t>n</a:t>
            </a:r>
            <a:r>
              <a:rPr sz="1800" dirty="0">
                <a:latin typeface="Calibri"/>
                <a:cs typeface="Calibri"/>
              </a:rPr>
              <a:t>e</a:t>
            </a:r>
            <a:r>
              <a:rPr sz="1800" spc="-75" dirty="0">
                <a:latin typeface="Times New Roman"/>
                <a:cs typeface="Times New Roman"/>
              </a:rPr>
              <a:t> </a:t>
            </a:r>
            <a:r>
              <a:rPr sz="1800" spc="25" dirty="0">
                <a:latin typeface="Calibri"/>
                <a:cs typeface="Calibri"/>
              </a:rPr>
              <a:t>p</a:t>
            </a:r>
            <a:r>
              <a:rPr sz="1800" spc="35" dirty="0">
                <a:latin typeface="Calibri"/>
                <a:cs typeface="Calibri"/>
              </a:rPr>
              <a:t>a</a:t>
            </a:r>
            <a:r>
              <a:rPr sz="1800" spc="-40" dirty="0">
                <a:latin typeface="Calibri"/>
                <a:cs typeface="Calibri"/>
              </a:rPr>
              <a:t>ž</a:t>
            </a:r>
            <a:r>
              <a:rPr sz="1800" spc="30" dirty="0">
                <a:latin typeface="Calibri"/>
                <a:cs typeface="Calibri"/>
              </a:rPr>
              <a:t>n</a:t>
            </a:r>
            <a:r>
              <a:rPr sz="1800" spc="15" dirty="0">
                <a:latin typeface="Calibri"/>
                <a:cs typeface="Calibri"/>
              </a:rPr>
              <a:t>j</a:t>
            </a:r>
            <a:r>
              <a:rPr sz="1800" dirty="0">
                <a:latin typeface="Calibri"/>
                <a:cs typeface="Calibri"/>
              </a:rPr>
              <a:t>e.</a:t>
            </a:r>
            <a:endParaRPr sz="1800">
              <a:latin typeface="Calibri"/>
              <a:cs typeface="Calibri"/>
            </a:endParaRPr>
          </a:p>
          <a:p>
            <a:pPr marL="12700">
              <a:lnSpc>
                <a:spcPts val="2045"/>
              </a:lnSpc>
            </a:pPr>
            <a:r>
              <a:rPr sz="1800" b="1" u="heavy" spc="10" dirty="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Calibri"/>
                <a:cs typeface="Calibri"/>
              </a:rPr>
              <a:t>Pickup</a:t>
            </a:r>
            <a:r>
              <a:rPr sz="1800" b="1" u="heavy" spc="-180" dirty="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Calibri"/>
                <a:cs typeface="Calibri"/>
              </a:rPr>
              <a:t> </a:t>
            </a:r>
            <a:r>
              <a:rPr sz="1800" b="1" u="heavy" spc="-5" dirty="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Calibri"/>
                <a:cs typeface="Calibri"/>
              </a:rPr>
              <a:t>Image</a:t>
            </a:r>
            <a:r>
              <a:rPr sz="1800" b="1" spc="-35" dirty="0">
                <a:solidFill>
                  <a:srgbClr val="0000FF"/>
                </a:solidFill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sadrži</a:t>
            </a:r>
            <a:r>
              <a:rPr sz="1800" spc="80" dirty="0">
                <a:latin typeface="Calibri"/>
                <a:cs typeface="Calibri"/>
              </a:rPr>
              <a:t> </a:t>
            </a:r>
            <a:r>
              <a:rPr sz="1800" spc="-15" dirty="0">
                <a:latin typeface="Calibri"/>
                <a:cs typeface="Calibri"/>
              </a:rPr>
              <a:t>fotografije</a:t>
            </a:r>
            <a:r>
              <a:rPr sz="1800" spc="-180" dirty="0">
                <a:latin typeface="Calibri"/>
                <a:cs typeface="Calibri"/>
              </a:rPr>
              <a:t> </a:t>
            </a:r>
            <a:r>
              <a:rPr sz="1800" spc="15" dirty="0">
                <a:latin typeface="Calibri"/>
                <a:cs typeface="Calibri"/>
              </a:rPr>
              <a:t>iz</a:t>
            </a:r>
            <a:r>
              <a:rPr sz="1800" spc="5" dirty="0">
                <a:latin typeface="Calibri"/>
                <a:cs typeface="Calibri"/>
              </a:rPr>
              <a:t> </a:t>
            </a:r>
            <a:r>
              <a:rPr sz="1800" spc="25" dirty="0">
                <a:latin typeface="Calibri"/>
                <a:cs typeface="Calibri"/>
              </a:rPr>
              <a:t>celog</a:t>
            </a:r>
            <a:r>
              <a:rPr sz="1800" spc="-130" dirty="0">
                <a:latin typeface="Calibri"/>
                <a:cs typeface="Calibri"/>
              </a:rPr>
              <a:t> </a:t>
            </a:r>
            <a:r>
              <a:rPr sz="1800" spc="-5" dirty="0">
                <a:latin typeface="Calibri"/>
                <a:cs typeface="Calibri"/>
              </a:rPr>
              <a:t>sveta</a:t>
            </a:r>
            <a:r>
              <a:rPr sz="1800" spc="-145" dirty="0">
                <a:latin typeface="Calibri"/>
                <a:cs typeface="Calibri"/>
              </a:rPr>
              <a:t> </a:t>
            </a:r>
            <a:r>
              <a:rPr sz="1800" spc="-30" dirty="0">
                <a:latin typeface="Calibri"/>
                <a:cs typeface="Calibri"/>
              </a:rPr>
              <a:t>koje</a:t>
            </a:r>
            <a:r>
              <a:rPr sz="1800" spc="-25" dirty="0">
                <a:latin typeface="Calibri"/>
                <a:cs typeface="Calibri"/>
              </a:rPr>
              <a:t> </a:t>
            </a:r>
            <a:r>
              <a:rPr sz="1800" spc="-15" dirty="0">
                <a:latin typeface="Calibri"/>
                <a:cs typeface="Calibri"/>
              </a:rPr>
              <a:t>se</a:t>
            </a:r>
            <a:r>
              <a:rPr sz="1800" spc="50" dirty="0">
                <a:latin typeface="Calibri"/>
                <a:cs typeface="Calibri"/>
              </a:rPr>
              <a:t> </a:t>
            </a:r>
            <a:r>
              <a:rPr sz="1800" spc="-5" dirty="0">
                <a:latin typeface="Calibri"/>
                <a:cs typeface="Calibri"/>
              </a:rPr>
              <a:t>mogu </a:t>
            </a:r>
            <a:r>
              <a:rPr sz="1800" spc="5" dirty="0">
                <a:latin typeface="Calibri"/>
                <a:cs typeface="Calibri"/>
              </a:rPr>
              <a:t>potražiti</a:t>
            </a:r>
            <a:endParaRPr sz="18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800" spc="25" dirty="0">
                <a:latin typeface="Calibri"/>
                <a:cs typeface="Calibri"/>
              </a:rPr>
              <a:t>uno</a:t>
            </a:r>
            <a:r>
              <a:rPr sz="1800" spc="-30" dirty="0">
                <a:latin typeface="Calibri"/>
                <a:cs typeface="Calibri"/>
              </a:rPr>
              <a:t>š</a:t>
            </a:r>
            <a:r>
              <a:rPr sz="1800" dirty="0">
                <a:latin typeface="Calibri"/>
                <a:cs typeface="Calibri"/>
              </a:rPr>
              <a:t>e</a:t>
            </a:r>
            <a:r>
              <a:rPr sz="1800" spc="25" dirty="0">
                <a:latin typeface="Calibri"/>
                <a:cs typeface="Calibri"/>
              </a:rPr>
              <a:t>n</a:t>
            </a:r>
            <a:r>
              <a:rPr sz="1800" spc="15" dirty="0">
                <a:latin typeface="Calibri"/>
                <a:cs typeface="Calibri"/>
              </a:rPr>
              <a:t>j</a:t>
            </a:r>
            <a:r>
              <a:rPr sz="1800" dirty="0">
                <a:latin typeface="Calibri"/>
                <a:cs typeface="Calibri"/>
              </a:rPr>
              <a:t>em</a:t>
            </a:r>
            <a:r>
              <a:rPr sz="1800" spc="-160" dirty="0">
                <a:latin typeface="Times New Roman"/>
                <a:cs typeface="Times New Roman"/>
              </a:rPr>
              <a:t> </a:t>
            </a:r>
            <a:r>
              <a:rPr sz="1800" u="heavy" spc="5" dirty="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Calibri"/>
                <a:cs typeface="Calibri"/>
              </a:rPr>
              <a:t>k</a:t>
            </a:r>
            <a:r>
              <a:rPr sz="1800" u="heavy" spc="35" dirty="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Calibri"/>
                <a:cs typeface="Calibri"/>
              </a:rPr>
              <a:t>l</a:t>
            </a:r>
            <a:r>
              <a:rPr sz="1800" u="heavy" spc="15" dirty="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Calibri"/>
                <a:cs typeface="Calibri"/>
              </a:rPr>
              <a:t>j</a:t>
            </a:r>
            <a:r>
              <a:rPr sz="1800" u="heavy" spc="30" dirty="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Calibri"/>
                <a:cs typeface="Calibri"/>
              </a:rPr>
              <a:t>u</a:t>
            </a:r>
            <a:r>
              <a:rPr sz="1800" u="heavy" spc="-15" dirty="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Calibri"/>
                <a:cs typeface="Calibri"/>
              </a:rPr>
              <a:t>č</a:t>
            </a:r>
            <a:r>
              <a:rPr sz="1800" u="heavy" spc="25" dirty="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Calibri"/>
                <a:cs typeface="Calibri"/>
              </a:rPr>
              <a:t>n</a:t>
            </a:r>
            <a:r>
              <a:rPr sz="1800" u="heavy" spc="35" dirty="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Calibri"/>
                <a:cs typeface="Calibri"/>
              </a:rPr>
              <a:t>i</a:t>
            </a:r>
            <a:r>
              <a:rPr sz="1800" u="heavy" dirty="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Calibri"/>
                <a:cs typeface="Calibri"/>
              </a:rPr>
              <a:t>h</a:t>
            </a:r>
            <a:r>
              <a:rPr sz="1800" u="heavy" spc="-200" dirty="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Times New Roman"/>
                <a:cs typeface="Times New Roman"/>
              </a:rPr>
              <a:t> </a:t>
            </a:r>
            <a:r>
              <a:rPr sz="1800" u="heavy" spc="-30" dirty="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Calibri"/>
                <a:cs typeface="Calibri"/>
              </a:rPr>
              <a:t>r</a:t>
            </a:r>
            <a:r>
              <a:rPr sz="1800" u="heavy" dirty="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Calibri"/>
                <a:cs typeface="Calibri"/>
              </a:rPr>
              <a:t>e</a:t>
            </a:r>
            <a:r>
              <a:rPr sz="1800" u="heavy" spc="-10" dirty="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Calibri"/>
                <a:cs typeface="Calibri"/>
              </a:rPr>
              <a:t>č</a:t>
            </a:r>
            <a:r>
              <a:rPr sz="1800" u="heavy" spc="35" dirty="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Calibri"/>
                <a:cs typeface="Calibri"/>
              </a:rPr>
              <a:t>i</a:t>
            </a:r>
            <a:r>
              <a:rPr sz="1800" dirty="0">
                <a:latin typeface="Calibri"/>
                <a:cs typeface="Calibri"/>
              </a:rPr>
              <a:t>.</a:t>
            </a:r>
            <a:endParaRPr sz="1800">
              <a:latin typeface="Calibri"/>
              <a:cs typeface="Calibri"/>
            </a:endParaRPr>
          </a:p>
          <a:p>
            <a:pPr marL="12700" marR="680085">
              <a:lnSpc>
                <a:spcPts val="2100"/>
              </a:lnSpc>
              <a:spcBef>
                <a:spcPts val="215"/>
              </a:spcBef>
            </a:pPr>
            <a:r>
              <a:rPr sz="1800" b="1" u="heavy" spc="-5" dirty="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Calibri"/>
                <a:cs typeface="Calibri"/>
              </a:rPr>
              <a:t>SplitShire</a:t>
            </a:r>
            <a:r>
              <a:rPr sz="1800" b="1" spc="-105" dirty="0">
                <a:solidFill>
                  <a:srgbClr val="0000FF"/>
                </a:solidFill>
                <a:latin typeface="Calibri"/>
                <a:cs typeface="Calibri"/>
              </a:rPr>
              <a:t> </a:t>
            </a:r>
            <a:r>
              <a:rPr sz="1800" spc="5" dirty="0">
                <a:latin typeface="Calibri"/>
                <a:cs typeface="Calibri"/>
              </a:rPr>
              <a:t>ima</a:t>
            </a:r>
            <a:r>
              <a:rPr sz="1800" spc="2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širok</a:t>
            </a:r>
            <a:r>
              <a:rPr sz="1800" spc="-165" dirty="0">
                <a:latin typeface="Calibri"/>
                <a:cs typeface="Calibri"/>
              </a:rPr>
              <a:t> </a:t>
            </a:r>
            <a:r>
              <a:rPr sz="1800" spc="5" dirty="0">
                <a:latin typeface="Calibri"/>
                <a:cs typeface="Calibri"/>
              </a:rPr>
              <a:t>spektar</a:t>
            </a:r>
            <a:r>
              <a:rPr sz="1800" spc="-40" dirty="0">
                <a:latin typeface="Calibri"/>
                <a:cs typeface="Calibri"/>
              </a:rPr>
              <a:t> </a:t>
            </a:r>
            <a:r>
              <a:rPr sz="1800" spc="5" dirty="0">
                <a:latin typeface="Calibri"/>
                <a:cs typeface="Calibri"/>
              </a:rPr>
              <a:t>apstraktnih</a:t>
            </a:r>
            <a:r>
              <a:rPr sz="1800" spc="-220" dirty="0">
                <a:latin typeface="Calibri"/>
                <a:cs typeface="Calibri"/>
              </a:rPr>
              <a:t> </a:t>
            </a:r>
            <a:r>
              <a:rPr sz="1800" spc="5" dirty="0">
                <a:latin typeface="Calibri"/>
                <a:cs typeface="Calibri"/>
              </a:rPr>
              <a:t>slika</a:t>
            </a:r>
            <a:r>
              <a:rPr sz="1800" spc="-210" dirty="0">
                <a:latin typeface="Calibri"/>
                <a:cs typeface="Calibri"/>
              </a:rPr>
              <a:t> </a:t>
            </a:r>
            <a:r>
              <a:rPr sz="1800" spc="5" dirty="0">
                <a:latin typeface="Calibri"/>
                <a:cs typeface="Calibri"/>
              </a:rPr>
              <a:t>različitih</a:t>
            </a:r>
            <a:r>
              <a:rPr sz="1800" spc="-140" dirty="0">
                <a:latin typeface="Calibri"/>
                <a:cs typeface="Calibri"/>
              </a:rPr>
              <a:t> </a:t>
            </a:r>
            <a:r>
              <a:rPr sz="1800" spc="10" dirty="0">
                <a:latin typeface="Calibri"/>
                <a:cs typeface="Calibri"/>
              </a:rPr>
              <a:t>motiva.</a:t>
            </a:r>
            <a:r>
              <a:rPr sz="1800" spc="-175" dirty="0">
                <a:latin typeface="Calibri"/>
                <a:cs typeface="Calibri"/>
              </a:rPr>
              <a:t> </a:t>
            </a:r>
            <a:r>
              <a:rPr sz="1800" spc="20" dirty="0">
                <a:latin typeface="Calibri"/>
                <a:cs typeface="Calibri"/>
              </a:rPr>
              <a:t>Nije</a:t>
            </a:r>
            <a:r>
              <a:rPr sz="1800" spc="-5" dirty="0">
                <a:latin typeface="Calibri"/>
                <a:cs typeface="Calibri"/>
              </a:rPr>
              <a:t> </a:t>
            </a:r>
            <a:r>
              <a:rPr sz="1800" spc="5" dirty="0">
                <a:latin typeface="Calibri"/>
                <a:cs typeface="Calibri"/>
              </a:rPr>
              <a:t>potrebno </a:t>
            </a:r>
            <a:r>
              <a:rPr sz="1800" spc="-395" dirty="0">
                <a:latin typeface="Calibri"/>
                <a:cs typeface="Calibri"/>
              </a:rPr>
              <a:t> </a:t>
            </a:r>
            <a:r>
              <a:rPr sz="1800" spc="20" dirty="0">
                <a:latin typeface="Calibri"/>
                <a:cs typeface="Calibri"/>
              </a:rPr>
              <a:t>navođenjeizvora.</a:t>
            </a:r>
            <a:endParaRPr sz="1800">
              <a:latin typeface="Calibri"/>
              <a:cs typeface="Calibri"/>
            </a:endParaRPr>
          </a:p>
          <a:p>
            <a:pPr marL="12700">
              <a:lnSpc>
                <a:spcPts val="2045"/>
              </a:lnSpc>
            </a:pPr>
            <a:r>
              <a:rPr sz="1800" b="1" u="heavy" dirty="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Calibri"/>
                <a:cs typeface="Calibri"/>
              </a:rPr>
              <a:t>Stokpic</a:t>
            </a:r>
            <a:r>
              <a:rPr sz="1800" b="1" spc="-120" dirty="0">
                <a:solidFill>
                  <a:srgbClr val="0000FF"/>
                </a:solidFill>
                <a:latin typeface="Calibri"/>
                <a:cs typeface="Calibri"/>
              </a:rPr>
              <a:t> </a:t>
            </a:r>
            <a:r>
              <a:rPr sz="1800" spc="5" dirty="0">
                <a:latin typeface="Calibri"/>
                <a:cs typeface="Calibri"/>
              </a:rPr>
              <a:t>ima</a:t>
            </a:r>
            <a:r>
              <a:rPr sz="1800" spc="10" dirty="0">
                <a:latin typeface="Calibri"/>
                <a:cs typeface="Calibri"/>
              </a:rPr>
              <a:t> </a:t>
            </a:r>
            <a:r>
              <a:rPr sz="1800" spc="15" dirty="0">
                <a:latin typeface="Calibri"/>
                <a:cs typeface="Calibri"/>
              </a:rPr>
              <a:t>odličnu</a:t>
            </a:r>
            <a:r>
              <a:rPr sz="1800" spc="-155" dirty="0">
                <a:latin typeface="Calibri"/>
                <a:cs typeface="Calibri"/>
              </a:rPr>
              <a:t> </a:t>
            </a:r>
            <a:r>
              <a:rPr sz="1800" spc="10" dirty="0">
                <a:latin typeface="Calibri"/>
                <a:cs typeface="Calibri"/>
              </a:rPr>
              <a:t>bazu.</a:t>
            </a:r>
            <a:r>
              <a:rPr sz="1800" spc="-30" dirty="0">
                <a:latin typeface="Calibri"/>
                <a:cs typeface="Calibri"/>
              </a:rPr>
              <a:t> </a:t>
            </a:r>
            <a:r>
              <a:rPr sz="1800" spc="-50" dirty="0">
                <a:latin typeface="Calibri"/>
                <a:cs typeface="Calibri"/>
              </a:rPr>
              <a:t>Ako</a:t>
            </a:r>
            <a:r>
              <a:rPr sz="1800" spc="-10" dirty="0">
                <a:latin typeface="Calibri"/>
                <a:cs typeface="Calibri"/>
              </a:rPr>
              <a:t> </a:t>
            </a:r>
            <a:r>
              <a:rPr sz="1800" spc="-15" dirty="0">
                <a:latin typeface="Calibri"/>
                <a:cs typeface="Calibri"/>
              </a:rPr>
              <a:t>se</a:t>
            </a:r>
            <a:r>
              <a:rPr sz="1800" spc="5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i</a:t>
            </a:r>
            <a:r>
              <a:rPr sz="1800" spc="10" dirty="0">
                <a:latin typeface="Calibri"/>
                <a:cs typeface="Calibri"/>
              </a:rPr>
              <a:t> </a:t>
            </a:r>
            <a:r>
              <a:rPr sz="1800" spc="20" dirty="0">
                <a:latin typeface="Calibri"/>
                <a:cs typeface="Calibri"/>
              </a:rPr>
              <a:t>dalje</a:t>
            </a:r>
            <a:r>
              <a:rPr sz="1800" spc="-175" dirty="0">
                <a:latin typeface="Calibri"/>
                <a:cs typeface="Calibri"/>
              </a:rPr>
              <a:t> </a:t>
            </a:r>
            <a:r>
              <a:rPr sz="1800" spc="15" dirty="0">
                <a:latin typeface="Calibri"/>
                <a:cs typeface="Calibri"/>
              </a:rPr>
              <a:t>pitate</a:t>
            </a:r>
            <a:r>
              <a:rPr sz="1800" spc="-170" dirty="0">
                <a:latin typeface="Calibri"/>
                <a:cs typeface="Calibri"/>
              </a:rPr>
              <a:t> </a:t>
            </a:r>
            <a:r>
              <a:rPr sz="1800" i="1" spc="-20" dirty="0">
                <a:latin typeface="Calibri"/>
                <a:cs typeface="Calibri"/>
              </a:rPr>
              <a:t>gde</a:t>
            </a:r>
            <a:r>
              <a:rPr sz="1800" i="1" spc="5" dirty="0">
                <a:latin typeface="Calibri"/>
                <a:cs typeface="Calibri"/>
              </a:rPr>
              <a:t> </a:t>
            </a:r>
            <a:r>
              <a:rPr sz="1800" i="1" spc="-25" dirty="0">
                <a:latin typeface="Calibri"/>
                <a:cs typeface="Calibri"/>
              </a:rPr>
              <a:t>uzeti</a:t>
            </a:r>
            <a:r>
              <a:rPr sz="1800" i="1" spc="85" dirty="0">
                <a:latin typeface="Calibri"/>
                <a:cs typeface="Calibri"/>
              </a:rPr>
              <a:t> </a:t>
            </a:r>
            <a:r>
              <a:rPr sz="1800" i="1" spc="-20" dirty="0">
                <a:latin typeface="Calibri"/>
                <a:cs typeface="Calibri"/>
              </a:rPr>
              <a:t>besplatne</a:t>
            </a:r>
            <a:r>
              <a:rPr sz="1800" i="1" spc="165" dirty="0">
                <a:latin typeface="Calibri"/>
                <a:cs typeface="Calibri"/>
              </a:rPr>
              <a:t> </a:t>
            </a:r>
            <a:r>
              <a:rPr sz="1800" i="1" spc="-15" dirty="0">
                <a:latin typeface="Calibri"/>
                <a:cs typeface="Calibri"/>
              </a:rPr>
              <a:t>fotografije,</a:t>
            </a:r>
            <a:r>
              <a:rPr sz="1800" i="1" spc="-25" dirty="0">
                <a:latin typeface="Calibri"/>
                <a:cs typeface="Calibri"/>
              </a:rPr>
              <a:t> </a:t>
            </a:r>
            <a:r>
              <a:rPr sz="1800" spc="20" dirty="0">
                <a:latin typeface="Calibri"/>
                <a:cs typeface="Calibri"/>
              </a:rPr>
              <a:t>onda</a:t>
            </a:r>
            <a:endParaRPr sz="1800">
              <a:latin typeface="Calibri"/>
              <a:cs typeface="Calibri"/>
            </a:endParaRPr>
          </a:p>
          <a:p>
            <a:pPr marL="12700" marR="179070">
              <a:lnSpc>
                <a:spcPts val="2250"/>
              </a:lnSpc>
              <a:spcBef>
                <a:spcPts val="15"/>
              </a:spcBef>
            </a:pPr>
            <a:r>
              <a:rPr sz="1800" spc="5" dirty="0">
                <a:latin typeface="Calibri"/>
                <a:cs typeface="Calibri"/>
              </a:rPr>
              <a:t>znajte</a:t>
            </a:r>
            <a:r>
              <a:rPr sz="1800" spc="-25" dirty="0">
                <a:latin typeface="Calibri"/>
                <a:cs typeface="Calibri"/>
              </a:rPr>
              <a:t> </a:t>
            </a:r>
            <a:r>
              <a:rPr sz="1800" spc="10" dirty="0">
                <a:latin typeface="Calibri"/>
                <a:cs typeface="Calibri"/>
              </a:rPr>
              <a:t>da</a:t>
            </a:r>
            <a:r>
              <a:rPr sz="1800" spc="-70" dirty="0">
                <a:latin typeface="Calibri"/>
                <a:cs typeface="Calibri"/>
              </a:rPr>
              <a:t> </a:t>
            </a:r>
            <a:r>
              <a:rPr sz="1800" spc="15" dirty="0">
                <a:latin typeface="Calibri"/>
                <a:cs typeface="Calibri"/>
              </a:rPr>
              <a:t>ih</a:t>
            </a:r>
            <a:r>
              <a:rPr sz="1800" dirty="0">
                <a:latin typeface="Calibri"/>
                <a:cs typeface="Calibri"/>
              </a:rPr>
              <a:t> </a:t>
            </a:r>
            <a:r>
              <a:rPr sz="1800" spc="15" dirty="0">
                <a:latin typeface="Calibri"/>
                <a:cs typeface="Calibri"/>
              </a:rPr>
              <a:t>ovde</a:t>
            </a:r>
            <a:r>
              <a:rPr sz="1800" spc="-105" dirty="0">
                <a:latin typeface="Calibri"/>
                <a:cs typeface="Calibri"/>
              </a:rPr>
              <a:t> </a:t>
            </a:r>
            <a:r>
              <a:rPr sz="1800" spc="-30" dirty="0">
                <a:latin typeface="Calibri"/>
                <a:cs typeface="Calibri"/>
              </a:rPr>
              <a:t>možete</a:t>
            </a:r>
            <a:r>
              <a:rPr sz="1800" spc="50" dirty="0">
                <a:latin typeface="Calibri"/>
                <a:cs typeface="Calibri"/>
              </a:rPr>
              <a:t> </a:t>
            </a:r>
            <a:r>
              <a:rPr sz="1800" spc="-20" dirty="0">
                <a:latin typeface="Calibri"/>
                <a:cs typeface="Calibri"/>
              </a:rPr>
              <a:t>preuzeti</a:t>
            </a:r>
            <a:r>
              <a:rPr sz="1800" spc="5" dirty="0">
                <a:latin typeface="Calibri"/>
                <a:cs typeface="Calibri"/>
              </a:rPr>
              <a:t> </a:t>
            </a:r>
            <a:r>
              <a:rPr sz="1800" spc="-35" dirty="0">
                <a:latin typeface="Calibri"/>
                <a:cs typeface="Calibri"/>
              </a:rPr>
              <a:t>koliko</a:t>
            </a:r>
            <a:r>
              <a:rPr sz="1800" spc="-8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god</a:t>
            </a:r>
            <a:r>
              <a:rPr sz="1800" spc="-5" dirty="0">
                <a:latin typeface="Calibri"/>
                <a:cs typeface="Calibri"/>
              </a:rPr>
              <a:t> želite,</a:t>
            </a:r>
            <a:r>
              <a:rPr sz="1800" spc="-105" dirty="0">
                <a:latin typeface="Calibri"/>
                <a:cs typeface="Calibri"/>
              </a:rPr>
              <a:t> </a:t>
            </a:r>
            <a:r>
              <a:rPr sz="1800" spc="10" dirty="0">
                <a:latin typeface="Calibri"/>
                <a:cs typeface="Calibri"/>
              </a:rPr>
              <a:t>bez navođenja</a:t>
            </a:r>
            <a:r>
              <a:rPr sz="1800" spc="-22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izvora</a:t>
            </a:r>
            <a:r>
              <a:rPr sz="1800" spc="-145" dirty="0">
                <a:latin typeface="Calibri"/>
                <a:cs typeface="Calibri"/>
              </a:rPr>
              <a:t> </a:t>
            </a:r>
            <a:r>
              <a:rPr sz="1800" spc="-5" dirty="0">
                <a:latin typeface="Calibri"/>
                <a:cs typeface="Calibri"/>
              </a:rPr>
              <a:t>prilikom </a:t>
            </a:r>
            <a:r>
              <a:rPr sz="1800" spc="-390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korišćenja.</a:t>
            </a:r>
            <a:endParaRPr sz="1800">
              <a:latin typeface="Calibri"/>
              <a:cs typeface="Calibri"/>
            </a:endParaRPr>
          </a:p>
          <a:p>
            <a:pPr marL="12700">
              <a:lnSpc>
                <a:spcPts val="2135"/>
              </a:lnSpc>
              <a:spcBef>
                <a:spcPts val="5"/>
              </a:spcBef>
            </a:pPr>
            <a:r>
              <a:rPr sz="1800" b="1" u="heavy" dirty="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Calibri"/>
                <a:cs typeface="Calibri"/>
              </a:rPr>
              <a:t>Stockphotosforfreee</a:t>
            </a:r>
            <a:r>
              <a:rPr sz="1800" b="1" spc="-265" dirty="0">
                <a:solidFill>
                  <a:srgbClr val="0000FF"/>
                </a:solidFill>
                <a:latin typeface="Calibri"/>
                <a:cs typeface="Calibri"/>
              </a:rPr>
              <a:t> </a:t>
            </a:r>
            <a:r>
              <a:rPr sz="1800" spc="20" dirty="0">
                <a:latin typeface="Calibri"/>
                <a:cs typeface="Calibri"/>
              </a:rPr>
              <a:t>nudi</a:t>
            </a:r>
            <a:r>
              <a:rPr sz="1800" spc="-140" dirty="0">
                <a:latin typeface="Calibri"/>
                <a:cs typeface="Calibri"/>
              </a:rPr>
              <a:t> </a:t>
            </a:r>
            <a:r>
              <a:rPr sz="1800" spc="-25" dirty="0">
                <a:latin typeface="Calibri"/>
                <a:cs typeface="Calibri"/>
              </a:rPr>
              <a:t>slike</a:t>
            </a:r>
            <a:r>
              <a:rPr sz="1800" spc="-175" dirty="0">
                <a:latin typeface="Calibri"/>
                <a:cs typeface="Calibri"/>
              </a:rPr>
              <a:t> </a:t>
            </a:r>
            <a:r>
              <a:rPr sz="1800" spc="-20" dirty="0">
                <a:latin typeface="Calibri"/>
                <a:cs typeface="Calibri"/>
              </a:rPr>
              <a:t>za</a:t>
            </a:r>
            <a:r>
              <a:rPr sz="1800" spc="90" dirty="0">
                <a:latin typeface="Calibri"/>
                <a:cs typeface="Calibri"/>
              </a:rPr>
              <a:t> </a:t>
            </a:r>
            <a:r>
              <a:rPr sz="1800" spc="25" dirty="0">
                <a:latin typeface="Calibri"/>
                <a:cs typeface="Calibri"/>
              </a:rPr>
              <a:t>bilo</a:t>
            </a:r>
            <a:r>
              <a:rPr sz="1800" spc="-155" dirty="0">
                <a:latin typeface="Calibri"/>
                <a:cs typeface="Calibri"/>
              </a:rPr>
              <a:t> </a:t>
            </a:r>
            <a:r>
              <a:rPr sz="1800" spc="-30" dirty="0">
                <a:latin typeface="Calibri"/>
                <a:cs typeface="Calibri"/>
              </a:rPr>
              <a:t>koju</a:t>
            </a:r>
            <a:r>
              <a:rPr sz="1800" spc="1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temu.</a:t>
            </a:r>
            <a:r>
              <a:rPr sz="1800" spc="-25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Za</a:t>
            </a:r>
            <a:r>
              <a:rPr sz="1800" spc="-65" dirty="0">
                <a:latin typeface="Calibri"/>
                <a:cs typeface="Calibri"/>
              </a:rPr>
              <a:t> </a:t>
            </a:r>
            <a:r>
              <a:rPr sz="1800" spc="5" dirty="0">
                <a:latin typeface="Calibri"/>
                <a:cs typeface="Calibri"/>
              </a:rPr>
              <a:t>preuzimanje</a:t>
            </a:r>
            <a:r>
              <a:rPr sz="1800" spc="-100" dirty="0">
                <a:latin typeface="Calibri"/>
                <a:cs typeface="Calibri"/>
              </a:rPr>
              <a:t> </a:t>
            </a:r>
            <a:r>
              <a:rPr sz="1800" spc="-15" dirty="0">
                <a:latin typeface="Calibri"/>
                <a:cs typeface="Calibri"/>
              </a:rPr>
              <a:t>fotografija</a:t>
            </a:r>
            <a:endParaRPr sz="1800">
              <a:latin typeface="Calibri"/>
              <a:cs typeface="Calibri"/>
            </a:endParaRPr>
          </a:p>
          <a:p>
            <a:pPr marL="12700">
              <a:lnSpc>
                <a:spcPts val="2105"/>
              </a:lnSpc>
            </a:pPr>
            <a:r>
              <a:rPr sz="1800" spc="25" dirty="0">
                <a:latin typeface="Calibri"/>
                <a:cs typeface="Calibri"/>
              </a:rPr>
              <a:t>po</a:t>
            </a:r>
            <a:r>
              <a:rPr sz="1800" spc="-5" dirty="0">
                <a:latin typeface="Calibri"/>
                <a:cs typeface="Calibri"/>
              </a:rPr>
              <a:t>t</a:t>
            </a:r>
            <a:r>
              <a:rPr sz="1800" spc="-30" dirty="0">
                <a:latin typeface="Calibri"/>
                <a:cs typeface="Calibri"/>
              </a:rPr>
              <a:t>r</a:t>
            </a:r>
            <a:r>
              <a:rPr sz="1800" spc="5" dirty="0">
                <a:latin typeface="Calibri"/>
                <a:cs typeface="Calibri"/>
              </a:rPr>
              <a:t>e</a:t>
            </a:r>
            <a:r>
              <a:rPr sz="1800" spc="25" dirty="0">
                <a:latin typeface="Calibri"/>
                <a:cs typeface="Calibri"/>
              </a:rPr>
              <a:t>bn</a:t>
            </a:r>
            <a:r>
              <a:rPr sz="1800" dirty="0">
                <a:latin typeface="Calibri"/>
                <a:cs typeface="Calibri"/>
              </a:rPr>
              <a:t>o</a:t>
            </a:r>
            <a:r>
              <a:rPr sz="1800" spc="-125" dirty="0">
                <a:latin typeface="Times New Roman"/>
                <a:cs typeface="Times New Roman"/>
              </a:rPr>
              <a:t> </a:t>
            </a:r>
            <a:r>
              <a:rPr sz="1800" spc="15" dirty="0">
                <a:latin typeface="Calibri"/>
                <a:cs typeface="Calibri"/>
              </a:rPr>
              <a:t>j</a:t>
            </a:r>
            <a:r>
              <a:rPr sz="1800" dirty="0">
                <a:latin typeface="Calibri"/>
                <a:cs typeface="Calibri"/>
              </a:rPr>
              <a:t>e</a:t>
            </a:r>
            <a:r>
              <a:rPr sz="1800" spc="-70" dirty="0">
                <a:latin typeface="Times New Roman"/>
                <a:cs typeface="Times New Roman"/>
              </a:rPr>
              <a:t> </a:t>
            </a:r>
            <a:r>
              <a:rPr sz="1800" spc="25" dirty="0">
                <a:latin typeface="Calibri"/>
                <a:cs typeface="Calibri"/>
              </a:rPr>
              <a:t>d</a:t>
            </a:r>
            <a:r>
              <a:rPr sz="1800" dirty="0">
                <a:latin typeface="Calibri"/>
                <a:cs typeface="Calibri"/>
              </a:rPr>
              <a:t>a</a:t>
            </a:r>
            <a:r>
              <a:rPr sz="1800" spc="-40" dirty="0">
                <a:latin typeface="Times New Roman"/>
                <a:cs typeface="Times New Roman"/>
              </a:rPr>
              <a:t> </a:t>
            </a:r>
            <a:r>
              <a:rPr sz="1800" spc="35" dirty="0">
                <a:latin typeface="Calibri"/>
                <a:cs typeface="Calibri"/>
              </a:rPr>
              <a:t>i</a:t>
            </a:r>
            <a:r>
              <a:rPr sz="1800" spc="-15" dirty="0">
                <a:latin typeface="Calibri"/>
                <a:cs typeface="Calibri"/>
              </a:rPr>
              <a:t>m</a:t>
            </a:r>
            <a:r>
              <a:rPr sz="1800" spc="35" dirty="0">
                <a:latin typeface="Calibri"/>
                <a:cs typeface="Calibri"/>
              </a:rPr>
              <a:t>a</a:t>
            </a:r>
            <a:r>
              <a:rPr sz="1800" spc="-5" dirty="0">
                <a:latin typeface="Calibri"/>
                <a:cs typeface="Calibri"/>
              </a:rPr>
              <a:t>t</a:t>
            </a:r>
            <a:r>
              <a:rPr sz="1800" dirty="0">
                <a:latin typeface="Calibri"/>
                <a:cs typeface="Calibri"/>
              </a:rPr>
              <a:t>e</a:t>
            </a:r>
            <a:r>
              <a:rPr sz="1800" spc="-225" dirty="0">
                <a:latin typeface="Times New Roman"/>
                <a:cs typeface="Times New Roman"/>
              </a:rPr>
              <a:t> </a:t>
            </a:r>
            <a:r>
              <a:rPr sz="1800" spc="30" dirty="0">
                <a:latin typeface="Calibri"/>
                <a:cs typeface="Calibri"/>
              </a:rPr>
              <a:t>n</a:t>
            </a:r>
            <a:r>
              <a:rPr sz="1800" spc="35" dirty="0">
                <a:latin typeface="Calibri"/>
                <a:cs typeface="Calibri"/>
              </a:rPr>
              <a:t>al</a:t>
            </a:r>
            <a:r>
              <a:rPr sz="1800" spc="25" dirty="0">
                <a:latin typeface="Calibri"/>
                <a:cs typeface="Calibri"/>
              </a:rPr>
              <a:t>o</a:t>
            </a:r>
            <a:r>
              <a:rPr sz="1800" spc="-25" dirty="0">
                <a:latin typeface="Calibri"/>
                <a:cs typeface="Calibri"/>
              </a:rPr>
              <a:t>g</a:t>
            </a:r>
            <a:r>
              <a:rPr sz="1800" dirty="0">
                <a:latin typeface="Calibri"/>
                <a:cs typeface="Calibri"/>
              </a:rPr>
              <a:t>.</a:t>
            </a:r>
            <a:endParaRPr sz="1800">
              <a:latin typeface="Calibri"/>
              <a:cs typeface="Calibri"/>
            </a:endParaRPr>
          </a:p>
          <a:p>
            <a:pPr marL="12700">
              <a:lnSpc>
                <a:spcPts val="2105"/>
              </a:lnSpc>
            </a:pPr>
            <a:r>
              <a:rPr sz="1800" b="1" u="heavy" spc="-5" dirty="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Calibri"/>
                <a:cs typeface="Calibri"/>
              </a:rPr>
              <a:t>Stockvault</a:t>
            </a:r>
            <a:r>
              <a:rPr sz="1800" b="1" spc="-135" dirty="0">
                <a:solidFill>
                  <a:srgbClr val="0000FF"/>
                </a:solidFill>
                <a:latin typeface="Calibri"/>
                <a:cs typeface="Calibri"/>
              </a:rPr>
              <a:t> </a:t>
            </a:r>
            <a:r>
              <a:rPr sz="1800" spc="20" dirty="0">
                <a:latin typeface="Calibri"/>
                <a:cs typeface="Calibri"/>
              </a:rPr>
              <a:t>nudi</a:t>
            </a:r>
            <a:r>
              <a:rPr sz="1800" spc="-60" dirty="0">
                <a:latin typeface="Calibri"/>
                <a:cs typeface="Calibri"/>
              </a:rPr>
              <a:t> </a:t>
            </a:r>
            <a:r>
              <a:rPr sz="1800" spc="25" dirty="0">
                <a:latin typeface="Calibri"/>
                <a:cs typeface="Calibri"/>
              </a:rPr>
              <a:t>veliki</a:t>
            </a:r>
            <a:r>
              <a:rPr sz="1800" spc="-140" dirty="0">
                <a:latin typeface="Calibri"/>
                <a:cs typeface="Calibri"/>
              </a:rPr>
              <a:t> </a:t>
            </a:r>
            <a:r>
              <a:rPr sz="1800" spc="5" dirty="0">
                <a:latin typeface="Calibri"/>
                <a:cs typeface="Calibri"/>
              </a:rPr>
              <a:t>broja</a:t>
            </a:r>
            <a:r>
              <a:rPr sz="1800" spc="-215" dirty="0">
                <a:latin typeface="Calibri"/>
                <a:cs typeface="Calibri"/>
              </a:rPr>
              <a:t> </a:t>
            </a:r>
            <a:r>
              <a:rPr sz="1800" spc="15" dirty="0">
                <a:latin typeface="Calibri"/>
                <a:cs typeface="Calibri"/>
              </a:rPr>
              <a:t>besplatnih</a:t>
            </a:r>
            <a:r>
              <a:rPr sz="1800" spc="-145" dirty="0">
                <a:latin typeface="Calibri"/>
                <a:cs typeface="Calibri"/>
              </a:rPr>
              <a:t> </a:t>
            </a:r>
            <a:r>
              <a:rPr sz="1800" spc="-15" dirty="0">
                <a:latin typeface="Calibri"/>
                <a:cs typeface="Calibri"/>
              </a:rPr>
              <a:t>fotografija</a:t>
            </a:r>
            <a:r>
              <a:rPr sz="1800" spc="-140" dirty="0">
                <a:latin typeface="Calibri"/>
                <a:cs typeface="Calibri"/>
              </a:rPr>
              <a:t> </a:t>
            </a:r>
            <a:r>
              <a:rPr sz="1800" spc="5" dirty="0">
                <a:latin typeface="Calibri"/>
                <a:cs typeface="Calibri"/>
              </a:rPr>
              <a:t>bez</a:t>
            </a:r>
            <a:r>
              <a:rPr sz="1800" spc="20" dirty="0">
                <a:latin typeface="Calibri"/>
                <a:cs typeface="Calibri"/>
              </a:rPr>
              <a:t> </a:t>
            </a:r>
            <a:r>
              <a:rPr sz="1800" spc="15" dirty="0">
                <a:latin typeface="Calibri"/>
                <a:cs typeface="Calibri"/>
              </a:rPr>
              <a:t>ikakvih</a:t>
            </a:r>
            <a:r>
              <a:rPr sz="1800" spc="-225" dirty="0">
                <a:latin typeface="Calibri"/>
                <a:cs typeface="Calibri"/>
              </a:rPr>
              <a:t> </a:t>
            </a:r>
            <a:r>
              <a:rPr sz="1800" spc="10" dirty="0">
                <a:latin typeface="Calibri"/>
                <a:cs typeface="Calibri"/>
              </a:rPr>
              <a:t>ograničenja.</a:t>
            </a:r>
            <a:endParaRPr sz="1800">
              <a:latin typeface="Calibri"/>
              <a:cs typeface="Calibri"/>
            </a:endParaRPr>
          </a:p>
          <a:p>
            <a:pPr marL="12700" marR="677545">
              <a:lnSpc>
                <a:spcPts val="2180"/>
              </a:lnSpc>
              <a:spcBef>
                <a:spcPts val="30"/>
              </a:spcBef>
            </a:pPr>
            <a:r>
              <a:rPr sz="1800" b="1" u="heavy" spc="5" dirty="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Calibri"/>
                <a:cs typeface="Calibri"/>
              </a:rPr>
              <a:t>Stockphotosforfree</a:t>
            </a:r>
            <a:r>
              <a:rPr sz="1800" spc="5" dirty="0">
                <a:latin typeface="Calibri"/>
                <a:cs typeface="Calibri"/>
              </a:rPr>
              <a:t>zahteva</a:t>
            </a:r>
            <a:r>
              <a:rPr sz="1800" spc="-21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registraciju.</a:t>
            </a:r>
            <a:r>
              <a:rPr sz="1800" spc="-250" dirty="0">
                <a:latin typeface="Calibri"/>
                <a:cs typeface="Calibri"/>
              </a:rPr>
              <a:t> </a:t>
            </a:r>
            <a:r>
              <a:rPr sz="1800" spc="-25" dirty="0">
                <a:latin typeface="Calibri"/>
                <a:cs typeface="Calibri"/>
              </a:rPr>
              <a:t>Možete</a:t>
            </a:r>
            <a:r>
              <a:rPr sz="1800" spc="-165" dirty="0">
                <a:latin typeface="Calibri"/>
                <a:cs typeface="Calibri"/>
              </a:rPr>
              <a:t> </a:t>
            </a:r>
            <a:r>
              <a:rPr sz="1800" spc="-15" dirty="0">
                <a:latin typeface="Calibri"/>
                <a:cs typeface="Calibri"/>
              </a:rPr>
              <a:t>se</a:t>
            </a:r>
            <a:r>
              <a:rPr sz="1800" spc="75" dirty="0">
                <a:latin typeface="Calibri"/>
                <a:cs typeface="Calibri"/>
              </a:rPr>
              <a:t> </a:t>
            </a:r>
            <a:r>
              <a:rPr sz="1800" spc="5" dirty="0">
                <a:latin typeface="Calibri"/>
                <a:cs typeface="Calibri"/>
              </a:rPr>
              <a:t>povezati</a:t>
            </a:r>
            <a:r>
              <a:rPr sz="1800" spc="-210" dirty="0">
                <a:latin typeface="Calibri"/>
                <a:cs typeface="Calibri"/>
              </a:rPr>
              <a:t> </a:t>
            </a:r>
            <a:r>
              <a:rPr sz="1800" spc="-30" dirty="0">
                <a:latin typeface="Calibri"/>
                <a:cs typeface="Calibri"/>
              </a:rPr>
              <a:t>preko</a:t>
            </a:r>
            <a:r>
              <a:rPr sz="1800" spc="-55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Facebook </a:t>
            </a:r>
            <a:r>
              <a:rPr sz="1800" spc="-395" dirty="0">
                <a:latin typeface="Calibri"/>
                <a:cs typeface="Calibri"/>
              </a:rPr>
              <a:t> </a:t>
            </a:r>
            <a:r>
              <a:rPr sz="1800" spc="15" dirty="0">
                <a:latin typeface="Calibri"/>
                <a:cs typeface="Calibri"/>
              </a:rPr>
              <a:t>naloga.</a:t>
            </a:r>
            <a:r>
              <a:rPr sz="1800" spc="-270" dirty="0">
                <a:latin typeface="Calibri"/>
                <a:cs typeface="Calibri"/>
              </a:rPr>
              <a:t> </a:t>
            </a:r>
            <a:r>
              <a:rPr sz="1800" spc="10" dirty="0">
                <a:latin typeface="Calibri"/>
                <a:cs typeface="Calibri"/>
              </a:rPr>
              <a:t>Sajt</a:t>
            </a:r>
            <a:r>
              <a:rPr sz="1800" spc="-30" dirty="0">
                <a:latin typeface="Calibri"/>
                <a:cs typeface="Calibri"/>
              </a:rPr>
              <a:t> </a:t>
            </a:r>
            <a:r>
              <a:rPr sz="1800" spc="-5" dirty="0">
                <a:latin typeface="Calibri"/>
                <a:cs typeface="Calibri"/>
              </a:rPr>
              <a:t>sadrži</a:t>
            </a:r>
            <a:r>
              <a:rPr sz="1800" spc="5" dirty="0">
                <a:latin typeface="Calibri"/>
                <a:cs typeface="Calibri"/>
              </a:rPr>
              <a:t> </a:t>
            </a:r>
            <a:r>
              <a:rPr sz="1800" spc="-30" dirty="0">
                <a:latin typeface="Calibri"/>
                <a:cs typeface="Calibri"/>
              </a:rPr>
              <a:t>preko</a:t>
            </a:r>
            <a:r>
              <a:rPr sz="1800" spc="-10" dirty="0">
                <a:latin typeface="Calibri"/>
                <a:cs typeface="Calibri"/>
              </a:rPr>
              <a:t> </a:t>
            </a:r>
            <a:r>
              <a:rPr sz="1800" spc="-15" dirty="0">
                <a:latin typeface="Calibri"/>
                <a:cs typeface="Calibri"/>
              </a:rPr>
              <a:t>sto</a:t>
            </a:r>
            <a:r>
              <a:rPr sz="1800" spc="-10" dirty="0">
                <a:latin typeface="Calibri"/>
                <a:cs typeface="Calibri"/>
              </a:rPr>
              <a:t> </a:t>
            </a:r>
            <a:r>
              <a:rPr sz="1800" spc="25" dirty="0">
                <a:latin typeface="Calibri"/>
                <a:cs typeface="Calibri"/>
              </a:rPr>
              <a:t>hiljada</a:t>
            </a:r>
            <a:r>
              <a:rPr sz="1800" spc="-145" dirty="0">
                <a:latin typeface="Calibri"/>
                <a:cs typeface="Calibri"/>
              </a:rPr>
              <a:t> </a:t>
            </a:r>
            <a:r>
              <a:rPr sz="1800" spc="10" dirty="0">
                <a:latin typeface="Calibri"/>
                <a:cs typeface="Calibri"/>
              </a:rPr>
              <a:t>kvalitetnih</a:t>
            </a:r>
            <a:r>
              <a:rPr sz="1800" spc="-225" dirty="0">
                <a:latin typeface="Calibri"/>
                <a:cs typeface="Calibri"/>
              </a:rPr>
              <a:t> </a:t>
            </a:r>
            <a:r>
              <a:rPr sz="1800" spc="5" dirty="0">
                <a:latin typeface="Calibri"/>
                <a:cs typeface="Calibri"/>
              </a:rPr>
              <a:t>slika</a:t>
            </a:r>
            <a:r>
              <a:rPr sz="1800" spc="-220" dirty="0">
                <a:latin typeface="Calibri"/>
                <a:cs typeface="Calibri"/>
              </a:rPr>
              <a:t> </a:t>
            </a:r>
            <a:r>
              <a:rPr sz="1800" spc="-20" dirty="0">
                <a:latin typeface="Calibri"/>
                <a:cs typeface="Calibri"/>
              </a:rPr>
              <a:t>za</a:t>
            </a:r>
            <a:r>
              <a:rPr sz="1800" spc="5" dirty="0">
                <a:latin typeface="Calibri"/>
                <a:cs typeface="Calibri"/>
              </a:rPr>
              <a:t> </a:t>
            </a:r>
            <a:r>
              <a:rPr sz="1800" spc="-30" dirty="0">
                <a:latin typeface="Calibri"/>
                <a:cs typeface="Calibri"/>
              </a:rPr>
              <a:t>koje</a:t>
            </a:r>
            <a:r>
              <a:rPr sz="1800" spc="-25" dirty="0">
                <a:latin typeface="Calibri"/>
                <a:cs typeface="Calibri"/>
              </a:rPr>
              <a:t> </a:t>
            </a:r>
            <a:r>
              <a:rPr sz="1800" spc="5" dirty="0">
                <a:latin typeface="Calibri"/>
                <a:cs typeface="Calibri"/>
              </a:rPr>
              <a:t>postoji</a:t>
            </a:r>
            <a:r>
              <a:rPr sz="1800" spc="-145" dirty="0">
                <a:latin typeface="Calibri"/>
                <a:cs typeface="Calibri"/>
              </a:rPr>
              <a:t> </a:t>
            </a:r>
            <a:r>
              <a:rPr sz="1800" spc="15" dirty="0">
                <a:latin typeface="Calibri"/>
                <a:cs typeface="Calibri"/>
              </a:rPr>
              <a:t>opcija</a:t>
            </a:r>
            <a:r>
              <a:rPr sz="1800" spc="-145" dirty="0">
                <a:latin typeface="Calibri"/>
                <a:cs typeface="Calibri"/>
              </a:rPr>
              <a:t> </a:t>
            </a:r>
            <a:r>
              <a:rPr sz="1800" spc="-20" dirty="0">
                <a:latin typeface="Calibri"/>
                <a:cs typeface="Calibri"/>
              </a:rPr>
              <a:t>za </a:t>
            </a:r>
            <a:r>
              <a:rPr sz="1800" spc="-15" dirty="0">
                <a:latin typeface="Calibri"/>
                <a:cs typeface="Calibri"/>
              </a:rPr>
              <a:t> </a:t>
            </a:r>
            <a:r>
              <a:rPr sz="1800" spc="-5" dirty="0">
                <a:latin typeface="Calibri"/>
                <a:cs typeface="Calibri"/>
              </a:rPr>
              <a:t>komercijalnu</a:t>
            </a:r>
            <a:r>
              <a:rPr sz="1800" spc="-235" dirty="0">
                <a:latin typeface="Calibri"/>
                <a:cs typeface="Calibri"/>
              </a:rPr>
              <a:t> </a:t>
            </a:r>
            <a:r>
              <a:rPr sz="1800" spc="10" dirty="0">
                <a:latin typeface="Calibri"/>
                <a:cs typeface="Calibri"/>
              </a:rPr>
              <a:t>upotrebu.</a:t>
            </a:r>
            <a:endParaRPr sz="1800">
              <a:latin typeface="Calibri"/>
              <a:cs typeface="Calibri"/>
            </a:endParaRPr>
          </a:p>
          <a:p>
            <a:pPr marL="12700" marR="213995">
              <a:lnSpc>
                <a:spcPts val="2180"/>
              </a:lnSpc>
              <a:spcBef>
                <a:spcPts val="70"/>
              </a:spcBef>
            </a:pPr>
            <a:r>
              <a:rPr sz="1800" b="1" u="heavy" spc="5" dirty="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Calibri"/>
                <a:cs typeface="Calibri"/>
              </a:rPr>
              <a:t>Unrestrictedstock</a:t>
            </a:r>
            <a:r>
              <a:rPr sz="1800" b="1" spc="-135" dirty="0">
                <a:solidFill>
                  <a:srgbClr val="0000FF"/>
                </a:solidFill>
                <a:latin typeface="Calibri"/>
                <a:cs typeface="Calibri"/>
              </a:rPr>
              <a:t> </a:t>
            </a:r>
            <a:r>
              <a:rPr sz="1800" spc="30" dirty="0">
                <a:latin typeface="Calibri"/>
                <a:cs typeface="Calibri"/>
              </a:rPr>
              <a:t>jekvalitetanizvorbesplatnih</a:t>
            </a:r>
            <a:r>
              <a:rPr sz="1800" spc="-220" dirty="0">
                <a:latin typeface="Calibri"/>
                <a:cs typeface="Calibri"/>
              </a:rPr>
              <a:t> </a:t>
            </a:r>
            <a:r>
              <a:rPr sz="1800" spc="10" dirty="0">
                <a:latin typeface="Calibri"/>
                <a:cs typeface="Calibri"/>
              </a:rPr>
              <a:t>slika,</a:t>
            </a:r>
            <a:r>
              <a:rPr sz="1800" spc="-170" dirty="0">
                <a:latin typeface="Calibri"/>
                <a:cs typeface="Calibri"/>
              </a:rPr>
              <a:t> </a:t>
            </a:r>
            <a:r>
              <a:rPr sz="1800" spc="15" dirty="0">
                <a:latin typeface="Calibri"/>
                <a:cs typeface="Calibri"/>
              </a:rPr>
              <a:t>ilustracija,vektora</a:t>
            </a:r>
            <a:r>
              <a:rPr sz="1800" spc="-135" dirty="0">
                <a:latin typeface="Calibri"/>
                <a:cs typeface="Calibri"/>
              </a:rPr>
              <a:t> </a:t>
            </a:r>
            <a:r>
              <a:rPr sz="1800" spc="10" dirty="0">
                <a:latin typeface="Calibri"/>
                <a:cs typeface="Calibri"/>
              </a:rPr>
              <a:t>itd.</a:t>
            </a:r>
            <a:r>
              <a:rPr sz="1800" spc="-175" dirty="0">
                <a:latin typeface="Calibri"/>
                <a:cs typeface="Calibri"/>
              </a:rPr>
              <a:t> </a:t>
            </a:r>
            <a:r>
              <a:rPr sz="1800" spc="-25" dirty="0">
                <a:latin typeface="Calibri"/>
                <a:cs typeface="Calibri"/>
              </a:rPr>
              <a:t>Vredi </a:t>
            </a:r>
            <a:r>
              <a:rPr sz="1800" spc="-390" dirty="0">
                <a:latin typeface="Calibri"/>
                <a:cs typeface="Calibri"/>
              </a:rPr>
              <a:t> </a:t>
            </a:r>
            <a:r>
              <a:rPr sz="1800" spc="15" dirty="0">
                <a:latin typeface="Calibri"/>
                <a:cs typeface="Calibri"/>
              </a:rPr>
              <a:t>pogledati.</a:t>
            </a:r>
            <a:endParaRPr sz="1800">
              <a:latin typeface="Calibri"/>
              <a:cs typeface="Calibri"/>
            </a:endParaRPr>
          </a:p>
          <a:p>
            <a:pPr marL="12700">
              <a:lnSpc>
                <a:spcPts val="2100"/>
              </a:lnSpc>
            </a:pPr>
            <a:r>
              <a:rPr sz="1800" b="1" u="heavy" spc="10" dirty="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Calibri"/>
                <a:cs typeface="Calibri"/>
              </a:rPr>
              <a:t>Unsplash</a:t>
            </a:r>
            <a:r>
              <a:rPr sz="1800" b="1" spc="-245" dirty="0">
                <a:solidFill>
                  <a:srgbClr val="0000FF"/>
                </a:solidFill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sadrži</a:t>
            </a:r>
            <a:r>
              <a:rPr sz="1800" spc="100" dirty="0">
                <a:latin typeface="Calibri"/>
                <a:cs typeface="Calibri"/>
              </a:rPr>
              <a:t> </a:t>
            </a:r>
            <a:r>
              <a:rPr sz="1800" i="1" dirty="0">
                <a:latin typeface="Calibri"/>
                <a:cs typeface="Calibri"/>
              </a:rPr>
              <a:t>Creative</a:t>
            </a:r>
            <a:r>
              <a:rPr sz="1800" i="1" spc="-55" dirty="0">
                <a:latin typeface="Calibri"/>
                <a:cs typeface="Calibri"/>
              </a:rPr>
              <a:t> </a:t>
            </a:r>
            <a:r>
              <a:rPr sz="1800" i="1" spc="-10" dirty="0">
                <a:latin typeface="Calibri"/>
                <a:cs typeface="Calibri"/>
              </a:rPr>
              <a:t>Commons</a:t>
            </a:r>
            <a:r>
              <a:rPr sz="1800" i="1" spc="114" dirty="0">
                <a:latin typeface="Calibri"/>
                <a:cs typeface="Calibri"/>
              </a:rPr>
              <a:t> </a:t>
            </a:r>
            <a:r>
              <a:rPr sz="1800" spc="-15" dirty="0">
                <a:latin typeface="Calibri"/>
                <a:cs typeface="Calibri"/>
              </a:rPr>
              <a:t>fotografije.</a:t>
            </a:r>
            <a:r>
              <a:rPr sz="1800" spc="-175" dirty="0">
                <a:latin typeface="Calibri"/>
                <a:cs typeface="Calibri"/>
              </a:rPr>
              <a:t> </a:t>
            </a:r>
            <a:r>
              <a:rPr sz="1800" spc="15" dirty="0">
                <a:latin typeface="Calibri"/>
                <a:cs typeface="Calibri"/>
              </a:rPr>
              <a:t>Ne</a:t>
            </a:r>
            <a:r>
              <a:rPr sz="1800" spc="-20" dirty="0">
                <a:latin typeface="Calibri"/>
                <a:cs typeface="Calibri"/>
              </a:rPr>
              <a:t> </a:t>
            </a:r>
            <a:r>
              <a:rPr sz="1800" spc="-5" dirty="0">
                <a:latin typeface="Calibri"/>
                <a:cs typeface="Calibri"/>
              </a:rPr>
              <a:t>treba</a:t>
            </a:r>
            <a:r>
              <a:rPr sz="1800" spc="20" dirty="0">
                <a:latin typeface="Calibri"/>
                <a:cs typeface="Calibri"/>
              </a:rPr>
              <a:t> </a:t>
            </a:r>
            <a:r>
              <a:rPr sz="1800" spc="15" dirty="0">
                <a:latin typeface="Calibri"/>
                <a:cs typeface="Calibri"/>
              </a:rPr>
              <a:t>navoditi</a:t>
            </a:r>
            <a:r>
              <a:rPr sz="1800" spc="-215" dirty="0">
                <a:latin typeface="Calibri"/>
                <a:cs typeface="Calibri"/>
              </a:rPr>
              <a:t> </a:t>
            </a:r>
            <a:r>
              <a:rPr sz="1800" spc="15" dirty="0">
                <a:latin typeface="Calibri"/>
                <a:cs typeface="Calibri"/>
              </a:rPr>
              <a:t>izvorprilikom</a:t>
            </a:r>
            <a:endParaRPr sz="1800">
              <a:latin typeface="Calibri"/>
              <a:cs typeface="Calibri"/>
            </a:endParaRPr>
          </a:p>
          <a:p>
            <a:pPr marL="12700">
              <a:lnSpc>
                <a:spcPts val="2130"/>
              </a:lnSpc>
              <a:spcBef>
                <a:spcPts val="15"/>
              </a:spcBef>
            </a:pPr>
            <a:r>
              <a:rPr sz="1800" spc="-10" dirty="0">
                <a:latin typeface="Calibri"/>
                <a:cs typeface="Calibri"/>
              </a:rPr>
              <a:t>korišćenja.</a:t>
            </a:r>
            <a:endParaRPr sz="1800">
              <a:latin typeface="Calibri"/>
              <a:cs typeface="Calibri"/>
            </a:endParaRPr>
          </a:p>
          <a:p>
            <a:pPr marL="12700" marR="280035">
              <a:lnSpc>
                <a:spcPts val="2100"/>
              </a:lnSpc>
              <a:spcBef>
                <a:spcPts val="95"/>
              </a:spcBef>
            </a:pPr>
            <a:r>
              <a:rPr sz="1800" b="1" u="heavy" spc="10" dirty="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Calibri"/>
                <a:cs typeface="Calibri"/>
              </a:rPr>
              <a:t>Wikimedia</a:t>
            </a:r>
            <a:r>
              <a:rPr sz="1800" b="1" spc="-245" dirty="0">
                <a:solidFill>
                  <a:srgbClr val="0000FF"/>
                </a:solidFill>
                <a:latin typeface="Calibri"/>
                <a:cs typeface="Calibri"/>
              </a:rPr>
              <a:t> </a:t>
            </a:r>
            <a:r>
              <a:rPr sz="1800" spc="20" dirty="0">
                <a:latin typeface="Calibri"/>
                <a:cs typeface="Calibri"/>
              </a:rPr>
              <a:t>nudi</a:t>
            </a:r>
            <a:r>
              <a:rPr sz="1800" spc="-60" dirty="0">
                <a:latin typeface="Calibri"/>
                <a:cs typeface="Calibri"/>
              </a:rPr>
              <a:t> </a:t>
            </a:r>
            <a:r>
              <a:rPr sz="1800" spc="-25" dirty="0">
                <a:latin typeface="Calibri"/>
                <a:cs typeface="Calibri"/>
              </a:rPr>
              <a:t>slike </a:t>
            </a:r>
            <a:r>
              <a:rPr sz="1800" spc="15" dirty="0">
                <a:latin typeface="Calibri"/>
                <a:cs typeface="Calibri"/>
              </a:rPr>
              <a:t>pod</a:t>
            </a:r>
            <a:r>
              <a:rPr sz="1800" spc="90" dirty="0">
                <a:latin typeface="Calibri"/>
                <a:cs typeface="Calibri"/>
              </a:rPr>
              <a:t> </a:t>
            </a:r>
            <a:r>
              <a:rPr sz="1800" spc="5" dirty="0">
                <a:latin typeface="Calibri"/>
                <a:cs typeface="Calibri"/>
              </a:rPr>
              <a:t>različitim</a:t>
            </a:r>
            <a:r>
              <a:rPr sz="1800" spc="-190" dirty="0">
                <a:latin typeface="Calibri"/>
                <a:cs typeface="Calibri"/>
              </a:rPr>
              <a:t> </a:t>
            </a:r>
            <a:r>
              <a:rPr sz="1800" spc="10" dirty="0">
                <a:latin typeface="Calibri"/>
                <a:cs typeface="Calibri"/>
              </a:rPr>
              <a:t>uslovima,</a:t>
            </a:r>
            <a:r>
              <a:rPr sz="1800" spc="-175" dirty="0">
                <a:latin typeface="Calibri"/>
                <a:cs typeface="Calibri"/>
              </a:rPr>
              <a:t> </a:t>
            </a:r>
            <a:r>
              <a:rPr sz="1800" spc="10" dirty="0">
                <a:latin typeface="Calibri"/>
                <a:cs typeface="Calibri"/>
              </a:rPr>
              <a:t>pa</a:t>
            </a:r>
            <a:r>
              <a:rPr sz="1800" spc="15" dirty="0">
                <a:latin typeface="Calibri"/>
                <a:cs typeface="Calibri"/>
              </a:rPr>
              <a:t> </a:t>
            </a:r>
            <a:r>
              <a:rPr sz="1800" spc="5" dirty="0">
                <a:latin typeface="Calibri"/>
                <a:cs typeface="Calibri"/>
              </a:rPr>
              <a:t>je</a:t>
            </a:r>
            <a:r>
              <a:rPr sz="1800" spc="-20" dirty="0">
                <a:latin typeface="Calibri"/>
                <a:cs typeface="Calibri"/>
              </a:rPr>
              <a:t> </a:t>
            </a:r>
            <a:r>
              <a:rPr sz="1800" spc="5" dirty="0">
                <a:latin typeface="Calibri"/>
                <a:cs typeface="Calibri"/>
              </a:rPr>
              <a:t>potrebno</a:t>
            </a:r>
            <a:r>
              <a:rPr sz="1800" spc="-80" dirty="0">
                <a:latin typeface="Calibri"/>
                <a:cs typeface="Calibri"/>
              </a:rPr>
              <a:t> </a:t>
            </a:r>
            <a:r>
              <a:rPr sz="1800" spc="15" dirty="0">
                <a:latin typeface="Calibri"/>
                <a:cs typeface="Calibri"/>
              </a:rPr>
              <a:t>da</a:t>
            </a:r>
            <a:r>
              <a:rPr sz="1800" spc="-60" dirty="0">
                <a:latin typeface="Calibri"/>
                <a:cs typeface="Calibri"/>
              </a:rPr>
              <a:t> </a:t>
            </a:r>
            <a:r>
              <a:rPr sz="1800" spc="15" dirty="0">
                <a:latin typeface="Calibri"/>
                <a:cs typeface="Calibri"/>
              </a:rPr>
              <a:t>ih</a:t>
            </a:r>
            <a:r>
              <a:rPr sz="1800" spc="10" dirty="0">
                <a:latin typeface="Calibri"/>
                <a:cs typeface="Calibri"/>
              </a:rPr>
              <a:t> </a:t>
            </a:r>
            <a:r>
              <a:rPr sz="1800" spc="-20" dirty="0">
                <a:latin typeface="Calibri"/>
                <a:cs typeface="Calibri"/>
              </a:rPr>
              <a:t>za</a:t>
            </a:r>
            <a:r>
              <a:rPr sz="1800" spc="-65" dirty="0">
                <a:latin typeface="Calibri"/>
                <a:cs typeface="Calibri"/>
              </a:rPr>
              <a:t> </a:t>
            </a:r>
            <a:r>
              <a:rPr sz="1800" spc="5" dirty="0">
                <a:latin typeface="Calibri"/>
                <a:cs typeface="Calibri"/>
              </a:rPr>
              <a:t>svaku</a:t>
            </a:r>
            <a:r>
              <a:rPr sz="1800" spc="-150" dirty="0">
                <a:latin typeface="Calibri"/>
                <a:cs typeface="Calibri"/>
              </a:rPr>
              <a:t> </a:t>
            </a:r>
            <a:r>
              <a:rPr sz="1800" spc="5" dirty="0">
                <a:latin typeface="Calibri"/>
                <a:cs typeface="Calibri"/>
              </a:rPr>
              <a:t>sliku </a:t>
            </a:r>
            <a:r>
              <a:rPr sz="1800" spc="-39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proverite.</a:t>
            </a:r>
            <a:endParaRPr sz="18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348611" y="883851"/>
            <a:ext cx="8100695" cy="1727200"/>
          </a:xfrm>
          <a:prstGeom prst="rect">
            <a:avLst/>
          </a:prstGeom>
        </p:spPr>
        <p:txBody>
          <a:bodyPr vert="horz" wrap="square" lIns="0" tIns="5715" rIns="0" bIns="0" rtlCol="0">
            <a:spAutoFit/>
          </a:bodyPr>
          <a:lstStyle/>
          <a:p>
            <a:pPr marL="355600" marR="5080" indent="-343535">
              <a:lnSpc>
                <a:spcPct val="102400"/>
              </a:lnSpc>
              <a:spcBef>
                <a:spcPts val="45"/>
              </a:spcBef>
              <a:buFont typeface="Wingdings"/>
              <a:buChar char=""/>
              <a:tabLst>
                <a:tab pos="356235" algn="l"/>
              </a:tabLst>
            </a:pPr>
            <a:r>
              <a:rPr sz="2750" spc="10" dirty="0">
                <a:latin typeface="Calibri"/>
                <a:cs typeface="Calibri"/>
              </a:rPr>
              <a:t>Dobra</a:t>
            </a:r>
            <a:r>
              <a:rPr sz="2750" spc="95" dirty="0">
                <a:latin typeface="Calibri"/>
                <a:cs typeface="Calibri"/>
              </a:rPr>
              <a:t> </a:t>
            </a:r>
            <a:r>
              <a:rPr sz="2750" spc="5" dirty="0">
                <a:latin typeface="Calibri"/>
                <a:cs typeface="Calibri"/>
              </a:rPr>
              <a:t>fotografija,</a:t>
            </a:r>
            <a:r>
              <a:rPr sz="2750" spc="110" dirty="0">
                <a:latin typeface="Calibri"/>
                <a:cs typeface="Calibri"/>
              </a:rPr>
              <a:t> </a:t>
            </a:r>
            <a:r>
              <a:rPr sz="2750" spc="5" dirty="0">
                <a:latin typeface="Calibri"/>
                <a:cs typeface="Calibri"/>
              </a:rPr>
              <a:t>dobra</a:t>
            </a:r>
            <a:r>
              <a:rPr sz="2750" spc="75" dirty="0">
                <a:latin typeface="Calibri"/>
                <a:cs typeface="Calibri"/>
              </a:rPr>
              <a:t> </a:t>
            </a:r>
            <a:r>
              <a:rPr sz="2750" spc="-10" dirty="0">
                <a:latin typeface="Calibri"/>
                <a:cs typeface="Calibri"/>
              </a:rPr>
              <a:t>video</a:t>
            </a:r>
            <a:r>
              <a:rPr sz="2750" spc="195" dirty="0">
                <a:latin typeface="Calibri"/>
                <a:cs typeface="Calibri"/>
              </a:rPr>
              <a:t> </a:t>
            </a:r>
            <a:r>
              <a:rPr sz="2750" spc="-5" dirty="0">
                <a:latin typeface="Calibri"/>
                <a:cs typeface="Calibri"/>
              </a:rPr>
              <a:t>‚‚</a:t>
            </a:r>
            <a:r>
              <a:rPr sz="2750" spc="40" dirty="0">
                <a:latin typeface="Calibri"/>
                <a:cs typeface="Calibri"/>
              </a:rPr>
              <a:t> </a:t>
            </a:r>
            <a:r>
              <a:rPr sz="2750" i="1" spc="5" dirty="0">
                <a:latin typeface="Calibri"/>
                <a:cs typeface="Calibri"/>
              </a:rPr>
              <a:t>poziv</a:t>
            </a:r>
            <a:r>
              <a:rPr sz="2750" i="1" spc="20" dirty="0">
                <a:latin typeface="Calibri"/>
                <a:cs typeface="Calibri"/>
              </a:rPr>
              <a:t> </a:t>
            </a:r>
            <a:r>
              <a:rPr sz="2750" i="1" spc="-10" dirty="0">
                <a:latin typeface="Calibri"/>
                <a:cs typeface="Calibri"/>
              </a:rPr>
              <a:t>posetiocima</a:t>
            </a:r>
            <a:r>
              <a:rPr sz="2750" i="1" spc="295" dirty="0">
                <a:latin typeface="Calibri"/>
                <a:cs typeface="Calibri"/>
              </a:rPr>
              <a:t> </a:t>
            </a:r>
            <a:r>
              <a:rPr sz="2750" i="1" spc="5" dirty="0">
                <a:latin typeface="Calibri"/>
                <a:cs typeface="Calibri"/>
              </a:rPr>
              <a:t>da </a:t>
            </a:r>
            <a:r>
              <a:rPr sz="2750" i="1" spc="-605" dirty="0">
                <a:latin typeface="Calibri"/>
                <a:cs typeface="Calibri"/>
              </a:rPr>
              <a:t> </a:t>
            </a:r>
            <a:r>
              <a:rPr sz="2750" i="1" spc="5" dirty="0">
                <a:latin typeface="Calibri"/>
                <a:cs typeface="Calibri"/>
              </a:rPr>
              <a:t>udju</a:t>
            </a:r>
            <a:r>
              <a:rPr sz="2750" i="1" spc="55" dirty="0">
                <a:latin typeface="Calibri"/>
                <a:cs typeface="Calibri"/>
              </a:rPr>
              <a:t> </a:t>
            </a:r>
            <a:r>
              <a:rPr sz="2750" i="1" spc="10" dirty="0">
                <a:latin typeface="Calibri"/>
                <a:cs typeface="Calibri"/>
              </a:rPr>
              <a:t>u</a:t>
            </a:r>
            <a:r>
              <a:rPr sz="2750" i="1" spc="50" dirty="0">
                <a:latin typeface="Calibri"/>
                <a:cs typeface="Calibri"/>
              </a:rPr>
              <a:t> </a:t>
            </a:r>
            <a:r>
              <a:rPr sz="2750" i="1" spc="20" dirty="0">
                <a:latin typeface="Calibri"/>
                <a:cs typeface="Calibri"/>
              </a:rPr>
              <a:t>vaš</a:t>
            </a:r>
            <a:r>
              <a:rPr sz="2750" i="1" spc="-55" dirty="0">
                <a:latin typeface="Calibri"/>
                <a:cs typeface="Calibri"/>
              </a:rPr>
              <a:t> </a:t>
            </a:r>
            <a:r>
              <a:rPr sz="2750" i="1" dirty="0">
                <a:latin typeface="Calibri"/>
                <a:cs typeface="Calibri"/>
              </a:rPr>
              <a:t>prostor</a:t>
            </a:r>
            <a:r>
              <a:rPr sz="2750" i="1" spc="150" dirty="0">
                <a:latin typeface="Calibri"/>
                <a:cs typeface="Calibri"/>
              </a:rPr>
              <a:t> </a:t>
            </a:r>
            <a:r>
              <a:rPr sz="2750" i="1" spc="10" dirty="0">
                <a:latin typeface="Calibri"/>
                <a:cs typeface="Calibri"/>
              </a:rPr>
              <a:t>na</a:t>
            </a:r>
            <a:r>
              <a:rPr sz="2750" i="1" spc="55" dirty="0">
                <a:latin typeface="Calibri"/>
                <a:cs typeface="Calibri"/>
              </a:rPr>
              <a:t> </a:t>
            </a:r>
            <a:r>
              <a:rPr sz="2750" i="1" spc="10" dirty="0">
                <a:latin typeface="Calibri"/>
                <a:cs typeface="Calibri"/>
              </a:rPr>
              <a:t>webu</a:t>
            </a:r>
            <a:r>
              <a:rPr sz="2750" spc="10" dirty="0">
                <a:latin typeface="Calibri"/>
                <a:cs typeface="Calibri"/>
              </a:rPr>
              <a:t>``.</a:t>
            </a:r>
            <a:endParaRPr sz="275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30"/>
              </a:spcBef>
              <a:buFont typeface="Wingdings"/>
              <a:buChar char=""/>
            </a:pPr>
            <a:endParaRPr sz="2750">
              <a:latin typeface="Calibri"/>
              <a:cs typeface="Calibri"/>
            </a:endParaRPr>
          </a:p>
          <a:p>
            <a:pPr marL="355600" indent="-343535">
              <a:lnSpc>
                <a:spcPct val="100000"/>
              </a:lnSpc>
              <a:buFont typeface="Wingdings"/>
              <a:buChar char=""/>
              <a:tabLst>
                <a:tab pos="356235" algn="l"/>
              </a:tabLst>
            </a:pPr>
            <a:r>
              <a:rPr sz="2750" spc="15" dirty="0">
                <a:latin typeface="Calibri"/>
                <a:cs typeface="Calibri"/>
              </a:rPr>
              <a:t>HQ</a:t>
            </a:r>
            <a:r>
              <a:rPr sz="2750" spc="20" dirty="0">
                <a:latin typeface="Calibri"/>
                <a:cs typeface="Calibri"/>
              </a:rPr>
              <a:t> </a:t>
            </a:r>
            <a:r>
              <a:rPr sz="2750" dirty="0">
                <a:latin typeface="Calibri"/>
                <a:cs typeface="Calibri"/>
              </a:rPr>
              <a:t>vizuelizacija.</a:t>
            </a:r>
            <a:endParaRPr sz="2750">
              <a:latin typeface="Calibri"/>
              <a:cs typeface="Calibri"/>
            </a:endParaRP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990600" y="2819400"/>
            <a:ext cx="6942703" cy="2641601"/>
          </a:xfrm>
          <a:prstGeom prst="rect">
            <a:avLst/>
          </a:prstGeom>
        </p:spPr>
      </p:pic>
      <p:sp>
        <p:nvSpPr>
          <p:cNvPr id="4" name="object 4"/>
          <p:cNvSpPr txBox="1"/>
          <p:nvPr/>
        </p:nvSpPr>
        <p:spPr>
          <a:xfrm>
            <a:off x="1771397" y="5795957"/>
            <a:ext cx="5387975" cy="3917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2148205" algn="l"/>
              </a:tabLst>
            </a:pPr>
            <a:r>
              <a:rPr sz="2400" spc="-5" dirty="0">
                <a:solidFill>
                  <a:srgbClr val="139BA3"/>
                </a:solidFill>
                <a:latin typeface="Calibri"/>
                <a:cs typeface="Calibri"/>
              </a:rPr>
              <a:t>‚‚Friendly</a:t>
            </a:r>
            <a:r>
              <a:rPr sz="2400" spc="35" dirty="0">
                <a:solidFill>
                  <a:srgbClr val="139BA3"/>
                </a:solidFill>
                <a:latin typeface="Calibri"/>
                <a:cs typeface="Calibri"/>
              </a:rPr>
              <a:t> </a:t>
            </a:r>
            <a:r>
              <a:rPr sz="2400" spc="-15" dirty="0">
                <a:solidFill>
                  <a:srgbClr val="139BA3"/>
                </a:solidFill>
                <a:latin typeface="Calibri"/>
                <a:cs typeface="Calibri"/>
              </a:rPr>
              <a:t>Face</a:t>
            </a:r>
            <a:r>
              <a:rPr sz="2400" spc="5" dirty="0">
                <a:solidFill>
                  <a:srgbClr val="139BA3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39BA3"/>
                </a:solidFill>
                <a:latin typeface="Calibri"/>
                <a:cs typeface="Calibri"/>
              </a:rPr>
              <a:t>‚‚	biznisu,</a:t>
            </a:r>
            <a:r>
              <a:rPr sz="2400" spc="-114" dirty="0">
                <a:solidFill>
                  <a:srgbClr val="139BA3"/>
                </a:solidFill>
                <a:latin typeface="Calibri"/>
                <a:cs typeface="Calibri"/>
              </a:rPr>
              <a:t> </a:t>
            </a:r>
            <a:r>
              <a:rPr sz="2400" spc="-10" dirty="0">
                <a:solidFill>
                  <a:srgbClr val="139BA3"/>
                </a:solidFill>
                <a:latin typeface="Calibri"/>
                <a:cs typeface="Calibri"/>
              </a:rPr>
              <a:t>proizvodu,</a:t>
            </a:r>
            <a:r>
              <a:rPr sz="2400" spc="-40" dirty="0">
                <a:solidFill>
                  <a:srgbClr val="139BA3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39BA3"/>
                </a:solidFill>
                <a:latin typeface="Calibri"/>
                <a:cs typeface="Calibri"/>
              </a:rPr>
              <a:t>usluzi‚‚</a:t>
            </a:r>
            <a:endParaRPr sz="24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7998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67535" y="1772838"/>
            <a:ext cx="7993380" cy="3970654"/>
          </a:xfrm>
          <a:custGeom>
            <a:avLst/>
            <a:gdLst/>
            <a:ahLst/>
            <a:cxnLst/>
            <a:rect l="l" t="t" r="r" b="b"/>
            <a:pathLst>
              <a:path w="7993380" h="3970654">
                <a:moveTo>
                  <a:pt x="0" y="3970294"/>
                </a:moveTo>
                <a:lnTo>
                  <a:pt x="7992892" y="3970294"/>
                </a:lnTo>
                <a:lnTo>
                  <a:pt x="7992892" y="0"/>
                </a:lnTo>
                <a:lnTo>
                  <a:pt x="0" y="0"/>
                </a:lnTo>
                <a:lnTo>
                  <a:pt x="0" y="3970294"/>
                </a:lnTo>
                <a:close/>
              </a:path>
            </a:pathLst>
          </a:custGeom>
          <a:ln w="9534">
            <a:solidFill>
              <a:srgbClr val="1F477B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544177" y="1848544"/>
            <a:ext cx="6513830" cy="3854450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2750" b="1" spc="10" dirty="0">
                <a:latin typeface="Calibri"/>
                <a:cs typeface="Calibri"/>
              </a:rPr>
              <a:t>O</a:t>
            </a:r>
            <a:r>
              <a:rPr sz="2750" b="1" spc="25" dirty="0">
                <a:latin typeface="Calibri"/>
                <a:cs typeface="Calibri"/>
              </a:rPr>
              <a:t>s</a:t>
            </a:r>
            <a:r>
              <a:rPr sz="2750" b="1" spc="20" dirty="0">
                <a:latin typeface="Calibri"/>
                <a:cs typeface="Calibri"/>
              </a:rPr>
              <a:t>n</a:t>
            </a:r>
            <a:r>
              <a:rPr sz="2750" b="1" spc="15" dirty="0">
                <a:latin typeface="Calibri"/>
                <a:cs typeface="Calibri"/>
              </a:rPr>
              <a:t>o</a:t>
            </a:r>
            <a:r>
              <a:rPr sz="2750" b="1" spc="120" dirty="0">
                <a:latin typeface="Calibri"/>
                <a:cs typeface="Calibri"/>
              </a:rPr>
              <a:t>v</a:t>
            </a:r>
            <a:r>
              <a:rPr sz="2750" b="1" spc="15" dirty="0">
                <a:latin typeface="Calibri"/>
                <a:cs typeface="Calibri"/>
              </a:rPr>
              <a:t>n</a:t>
            </a:r>
            <a:r>
              <a:rPr sz="2750" b="1" spc="5" dirty="0">
                <a:latin typeface="Calibri"/>
                <a:cs typeface="Calibri"/>
              </a:rPr>
              <a:t>i</a:t>
            </a:r>
            <a:r>
              <a:rPr sz="2750" spc="-245" dirty="0">
                <a:latin typeface="Times New Roman"/>
                <a:cs typeface="Times New Roman"/>
              </a:rPr>
              <a:t> </a:t>
            </a:r>
            <a:r>
              <a:rPr sz="2750" b="1" spc="-10" dirty="0">
                <a:latin typeface="Calibri"/>
                <a:cs typeface="Calibri"/>
              </a:rPr>
              <a:t>H</a:t>
            </a:r>
            <a:r>
              <a:rPr sz="2750" b="1" spc="-15" dirty="0">
                <a:latin typeface="Calibri"/>
                <a:cs typeface="Calibri"/>
              </a:rPr>
              <a:t>TM</a:t>
            </a:r>
            <a:r>
              <a:rPr sz="2750" b="1" spc="35" dirty="0">
                <a:latin typeface="Calibri"/>
                <a:cs typeface="Calibri"/>
              </a:rPr>
              <a:t>L</a:t>
            </a:r>
            <a:r>
              <a:rPr sz="2750" b="1" spc="5" dirty="0">
                <a:latin typeface="Calibri"/>
                <a:cs typeface="Calibri"/>
              </a:rPr>
              <a:t>:</a:t>
            </a:r>
            <a:endParaRPr sz="275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80"/>
              </a:spcBef>
            </a:pPr>
            <a:r>
              <a:rPr sz="2750" spc="20" dirty="0">
                <a:latin typeface="Calibri"/>
                <a:cs typeface="Calibri"/>
              </a:rPr>
              <a:t>&lt;img</a:t>
            </a:r>
            <a:r>
              <a:rPr sz="2750" dirty="0">
                <a:latin typeface="Calibri"/>
                <a:cs typeface="Calibri"/>
              </a:rPr>
              <a:t> </a:t>
            </a:r>
            <a:r>
              <a:rPr sz="2750" spc="-15" dirty="0">
                <a:latin typeface="Calibri"/>
                <a:cs typeface="Calibri"/>
              </a:rPr>
              <a:t>src=”URL</a:t>
            </a:r>
            <a:r>
              <a:rPr sz="2750" spc="220" dirty="0">
                <a:latin typeface="Calibri"/>
                <a:cs typeface="Calibri"/>
              </a:rPr>
              <a:t> </a:t>
            </a:r>
            <a:r>
              <a:rPr sz="2750" spc="65" dirty="0">
                <a:latin typeface="Calibri"/>
                <a:cs typeface="Calibri"/>
              </a:rPr>
              <a:t>of</a:t>
            </a:r>
            <a:r>
              <a:rPr sz="2750" spc="-130" dirty="0">
                <a:latin typeface="Calibri"/>
                <a:cs typeface="Calibri"/>
              </a:rPr>
              <a:t> </a:t>
            </a:r>
            <a:r>
              <a:rPr sz="2750" spc="15" dirty="0">
                <a:latin typeface="Calibri"/>
                <a:cs typeface="Calibri"/>
              </a:rPr>
              <a:t>image”</a:t>
            </a:r>
            <a:r>
              <a:rPr sz="2750" spc="-70" dirty="0">
                <a:latin typeface="Calibri"/>
                <a:cs typeface="Calibri"/>
              </a:rPr>
              <a:t> </a:t>
            </a:r>
            <a:r>
              <a:rPr sz="2750" dirty="0">
                <a:latin typeface="Calibri"/>
                <a:cs typeface="Calibri"/>
              </a:rPr>
              <a:t>/&gt;</a:t>
            </a:r>
            <a:endParaRPr sz="275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80"/>
              </a:spcBef>
            </a:pPr>
            <a:r>
              <a:rPr sz="2750" b="1" spc="-30" dirty="0">
                <a:latin typeface="Calibri"/>
                <a:cs typeface="Calibri"/>
              </a:rPr>
              <a:t>S</a:t>
            </a:r>
            <a:r>
              <a:rPr sz="2750" b="1" spc="10" dirty="0">
                <a:latin typeface="Calibri"/>
                <a:cs typeface="Calibri"/>
              </a:rPr>
              <a:t>a</a:t>
            </a:r>
            <a:r>
              <a:rPr sz="2750" spc="40" dirty="0">
                <a:latin typeface="Times New Roman"/>
                <a:cs typeface="Times New Roman"/>
              </a:rPr>
              <a:t> </a:t>
            </a:r>
            <a:r>
              <a:rPr sz="2750" b="1" spc="20" dirty="0">
                <a:latin typeface="Calibri"/>
                <a:cs typeface="Calibri"/>
              </a:rPr>
              <a:t>op</a:t>
            </a:r>
            <a:r>
              <a:rPr sz="2750" b="1" dirty="0">
                <a:latin typeface="Calibri"/>
                <a:cs typeface="Calibri"/>
              </a:rPr>
              <a:t>i</a:t>
            </a:r>
            <a:r>
              <a:rPr sz="2750" b="1" spc="25" dirty="0">
                <a:latin typeface="Calibri"/>
                <a:cs typeface="Calibri"/>
              </a:rPr>
              <a:t>sn</a:t>
            </a:r>
            <a:r>
              <a:rPr sz="2750" b="1" spc="-5" dirty="0">
                <a:latin typeface="Calibri"/>
                <a:cs typeface="Calibri"/>
              </a:rPr>
              <a:t>i</a:t>
            </a:r>
            <a:r>
              <a:rPr sz="2750" b="1" spc="20" dirty="0">
                <a:latin typeface="Calibri"/>
                <a:cs typeface="Calibri"/>
              </a:rPr>
              <a:t>m</a:t>
            </a:r>
            <a:r>
              <a:rPr sz="2750" spc="-100" dirty="0">
                <a:latin typeface="Times New Roman"/>
                <a:cs typeface="Times New Roman"/>
              </a:rPr>
              <a:t> </a:t>
            </a:r>
            <a:r>
              <a:rPr sz="2750" b="1" spc="20" dirty="0">
                <a:latin typeface="Calibri"/>
                <a:cs typeface="Calibri"/>
              </a:rPr>
              <a:t>t</a:t>
            </a:r>
            <a:r>
              <a:rPr sz="2750" b="1" spc="35" dirty="0">
                <a:latin typeface="Calibri"/>
                <a:cs typeface="Calibri"/>
              </a:rPr>
              <a:t>e</a:t>
            </a:r>
            <a:r>
              <a:rPr sz="2750" b="1" spc="20" dirty="0">
                <a:latin typeface="Calibri"/>
                <a:cs typeface="Calibri"/>
              </a:rPr>
              <a:t>k</a:t>
            </a:r>
            <a:r>
              <a:rPr sz="2750" b="1" spc="30" dirty="0">
                <a:latin typeface="Calibri"/>
                <a:cs typeface="Calibri"/>
              </a:rPr>
              <a:t>s</a:t>
            </a:r>
            <a:r>
              <a:rPr sz="2750" b="1" spc="20" dirty="0">
                <a:latin typeface="Calibri"/>
                <a:cs typeface="Calibri"/>
              </a:rPr>
              <a:t>tom</a:t>
            </a:r>
            <a:r>
              <a:rPr sz="2750" spc="-325" dirty="0">
                <a:latin typeface="Times New Roman"/>
                <a:cs typeface="Times New Roman"/>
              </a:rPr>
              <a:t> </a:t>
            </a:r>
            <a:r>
              <a:rPr sz="2750" b="1" spc="5" dirty="0">
                <a:latin typeface="Calibri"/>
                <a:cs typeface="Calibri"/>
              </a:rPr>
              <a:t>:</a:t>
            </a:r>
            <a:endParaRPr sz="275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sz="2750" spc="20" dirty="0">
                <a:latin typeface="Calibri"/>
                <a:cs typeface="Calibri"/>
              </a:rPr>
              <a:t>&lt;img</a:t>
            </a:r>
            <a:r>
              <a:rPr sz="2750" spc="5" dirty="0">
                <a:latin typeface="Calibri"/>
                <a:cs typeface="Calibri"/>
              </a:rPr>
              <a:t> </a:t>
            </a:r>
            <a:r>
              <a:rPr sz="2750" spc="-15" dirty="0">
                <a:latin typeface="Calibri"/>
                <a:cs typeface="Calibri"/>
              </a:rPr>
              <a:t>src=”URL</a:t>
            </a:r>
            <a:r>
              <a:rPr sz="2750" spc="220" dirty="0">
                <a:latin typeface="Calibri"/>
                <a:cs typeface="Calibri"/>
              </a:rPr>
              <a:t> </a:t>
            </a:r>
            <a:r>
              <a:rPr sz="2750" spc="65" dirty="0">
                <a:latin typeface="Calibri"/>
                <a:cs typeface="Calibri"/>
              </a:rPr>
              <a:t>of</a:t>
            </a:r>
            <a:r>
              <a:rPr sz="2750" spc="-125" dirty="0">
                <a:latin typeface="Calibri"/>
                <a:cs typeface="Calibri"/>
              </a:rPr>
              <a:t> </a:t>
            </a:r>
            <a:r>
              <a:rPr sz="2750" spc="15" dirty="0">
                <a:latin typeface="Calibri"/>
                <a:cs typeface="Calibri"/>
              </a:rPr>
              <a:t>image”</a:t>
            </a:r>
            <a:r>
              <a:rPr sz="2750" spc="-70" dirty="0">
                <a:latin typeface="Calibri"/>
                <a:cs typeface="Calibri"/>
              </a:rPr>
              <a:t> </a:t>
            </a:r>
            <a:r>
              <a:rPr sz="2750" spc="-40" dirty="0">
                <a:latin typeface="Calibri"/>
                <a:cs typeface="Calibri"/>
              </a:rPr>
              <a:t>alt=”alternate</a:t>
            </a:r>
            <a:r>
              <a:rPr sz="2750" spc="160" dirty="0">
                <a:latin typeface="Calibri"/>
                <a:cs typeface="Calibri"/>
              </a:rPr>
              <a:t> </a:t>
            </a:r>
            <a:r>
              <a:rPr sz="2750" spc="-10" dirty="0">
                <a:latin typeface="Calibri"/>
                <a:cs typeface="Calibri"/>
              </a:rPr>
              <a:t>text”</a:t>
            </a:r>
            <a:endParaRPr sz="275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155"/>
              </a:spcBef>
            </a:pPr>
            <a:r>
              <a:rPr sz="2750" spc="-15" dirty="0">
                <a:latin typeface="Calibri"/>
                <a:cs typeface="Calibri"/>
              </a:rPr>
              <a:t>title=”infotip</a:t>
            </a:r>
            <a:r>
              <a:rPr sz="2750" spc="155" dirty="0">
                <a:latin typeface="Calibri"/>
                <a:cs typeface="Calibri"/>
              </a:rPr>
              <a:t> </a:t>
            </a:r>
            <a:r>
              <a:rPr sz="2750" spc="-10" dirty="0">
                <a:latin typeface="Calibri"/>
                <a:cs typeface="Calibri"/>
              </a:rPr>
              <a:t>text”</a:t>
            </a:r>
            <a:r>
              <a:rPr sz="2750" spc="305" dirty="0">
                <a:latin typeface="Calibri"/>
                <a:cs typeface="Calibri"/>
              </a:rPr>
              <a:t> </a:t>
            </a:r>
            <a:r>
              <a:rPr sz="2750" spc="-5" dirty="0">
                <a:latin typeface="Calibri"/>
                <a:cs typeface="Calibri"/>
              </a:rPr>
              <a:t>/&gt;</a:t>
            </a:r>
            <a:endParaRPr sz="2750">
              <a:latin typeface="Calibri"/>
              <a:cs typeface="Calibri"/>
            </a:endParaRPr>
          </a:p>
          <a:p>
            <a:pPr marL="12700">
              <a:lnSpc>
                <a:spcPts val="3265"/>
              </a:lnSpc>
              <a:spcBef>
                <a:spcPts val="80"/>
              </a:spcBef>
            </a:pPr>
            <a:r>
              <a:rPr sz="2750" b="1" spc="-45" dirty="0">
                <a:latin typeface="Calibri"/>
                <a:cs typeface="Calibri"/>
              </a:rPr>
              <a:t>Sa</a:t>
            </a:r>
            <a:r>
              <a:rPr sz="2750" b="1" spc="160" dirty="0">
                <a:latin typeface="Calibri"/>
                <a:cs typeface="Calibri"/>
              </a:rPr>
              <a:t> </a:t>
            </a:r>
            <a:r>
              <a:rPr sz="2750" b="1" dirty="0">
                <a:latin typeface="Calibri"/>
                <a:cs typeface="Calibri"/>
              </a:rPr>
              <a:t>specifikacijom</a:t>
            </a:r>
            <a:r>
              <a:rPr sz="2750" b="1" spc="30" dirty="0">
                <a:latin typeface="Calibri"/>
                <a:cs typeface="Calibri"/>
              </a:rPr>
              <a:t> </a:t>
            </a:r>
            <a:r>
              <a:rPr sz="2750" b="1" spc="20" dirty="0">
                <a:latin typeface="Calibri"/>
                <a:cs typeface="Calibri"/>
              </a:rPr>
              <a:t>za</a:t>
            </a:r>
            <a:r>
              <a:rPr sz="2750" b="1" spc="-60" dirty="0">
                <a:latin typeface="Calibri"/>
                <a:cs typeface="Calibri"/>
              </a:rPr>
              <a:t> </a:t>
            </a:r>
            <a:r>
              <a:rPr sz="2750" b="1" spc="5" dirty="0">
                <a:latin typeface="Calibri"/>
                <a:cs typeface="Calibri"/>
              </a:rPr>
              <a:t>dimenzije:</a:t>
            </a:r>
            <a:endParaRPr sz="2750">
              <a:latin typeface="Calibri"/>
              <a:cs typeface="Calibri"/>
            </a:endParaRPr>
          </a:p>
          <a:p>
            <a:pPr marL="12700" marR="5080">
              <a:lnSpc>
                <a:spcPts val="3300"/>
              </a:lnSpc>
              <a:spcBef>
                <a:spcPts val="75"/>
              </a:spcBef>
              <a:tabLst>
                <a:tab pos="5466080" algn="l"/>
                <a:tab pos="5789930" algn="l"/>
              </a:tabLst>
            </a:pPr>
            <a:r>
              <a:rPr sz="2750" spc="-25" dirty="0">
                <a:latin typeface="Calibri"/>
                <a:cs typeface="Calibri"/>
              </a:rPr>
              <a:t>&lt;i</a:t>
            </a:r>
            <a:r>
              <a:rPr sz="2750" spc="50" dirty="0">
                <a:latin typeface="Calibri"/>
                <a:cs typeface="Calibri"/>
              </a:rPr>
              <a:t>m</a:t>
            </a:r>
            <a:r>
              <a:rPr sz="2750" spc="10" dirty="0">
                <a:latin typeface="Calibri"/>
                <a:cs typeface="Calibri"/>
              </a:rPr>
              <a:t>g</a:t>
            </a:r>
            <a:r>
              <a:rPr sz="2750" spc="30" dirty="0">
                <a:latin typeface="Times New Roman"/>
                <a:cs typeface="Times New Roman"/>
              </a:rPr>
              <a:t> </a:t>
            </a:r>
            <a:r>
              <a:rPr sz="2750" spc="-25" dirty="0">
                <a:latin typeface="Calibri"/>
                <a:cs typeface="Calibri"/>
              </a:rPr>
              <a:t>s</a:t>
            </a:r>
            <a:r>
              <a:rPr sz="2750" spc="-140" dirty="0">
                <a:latin typeface="Calibri"/>
                <a:cs typeface="Calibri"/>
              </a:rPr>
              <a:t>r</a:t>
            </a:r>
            <a:r>
              <a:rPr sz="2750" spc="35" dirty="0">
                <a:latin typeface="Calibri"/>
                <a:cs typeface="Calibri"/>
              </a:rPr>
              <a:t>c</a:t>
            </a:r>
            <a:r>
              <a:rPr sz="2750" spc="-25" dirty="0">
                <a:latin typeface="Calibri"/>
                <a:cs typeface="Calibri"/>
              </a:rPr>
              <a:t>=”</a:t>
            </a:r>
            <a:r>
              <a:rPr sz="2750" spc="30" dirty="0">
                <a:latin typeface="Calibri"/>
                <a:cs typeface="Calibri"/>
              </a:rPr>
              <a:t>U</a:t>
            </a:r>
            <a:r>
              <a:rPr sz="2750" dirty="0">
                <a:latin typeface="Calibri"/>
                <a:cs typeface="Calibri"/>
              </a:rPr>
              <a:t>R</a:t>
            </a:r>
            <a:r>
              <a:rPr sz="2750" spc="10" dirty="0">
                <a:latin typeface="Calibri"/>
                <a:cs typeface="Calibri"/>
              </a:rPr>
              <a:t>L</a:t>
            </a:r>
            <a:r>
              <a:rPr sz="2750" spc="170" dirty="0">
                <a:latin typeface="Times New Roman"/>
                <a:cs typeface="Times New Roman"/>
              </a:rPr>
              <a:t> </a:t>
            </a:r>
            <a:r>
              <a:rPr sz="2750" spc="120" dirty="0">
                <a:latin typeface="Calibri"/>
                <a:cs typeface="Calibri"/>
              </a:rPr>
              <a:t>o</a:t>
            </a:r>
            <a:r>
              <a:rPr sz="2750" spc="5" dirty="0">
                <a:latin typeface="Calibri"/>
                <a:cs typeface="Calibri"/>
              </a:rPr>
              <a:t>f</a:t>
            </a:r>
            <a:r>
              <a:rPr sz="2750" spc="-35" dirty="0">
                <a:latin typeface="Times New Roman"/>
                <a:cs typeface="Times New Roman"/>
              </a:rPr>
              <a:t> </a:t>
            </a:r>
            <a:r>
              <a:rPr sz="2750" spc="-35" dirty="0">
                <a:latin typeface="Calibri"/>
                <a:cs typeface="Calibri"/>
              </a:rPr>
              <a:t>i</a:t>
            </a:r>
            <a:r>
              <a:rPr sz="2750" spc="125" dirty="0">
                <a:latin typeface="Calibri"/>
                <a:cs typeface="Calibri"/>
              </a:rPr>
              <a:t>m</a:t>
            </a:r>
            <a:r>
              <a:rPr sz="2750" spc="30" dirty="0">
                <a:latin typeface="Calibri"/>
                <a:cs typeface="Calibri"/>
              </a:rPr>
              <a:t>a</a:t>
            </a:r>
            <a:r>
              <a:rPr sz="2750" spc="-25" dirty="0">
                <a:latin typeface="Calibri"/>
                <a:cs typeface="Calibri"/>
              </a:rPr>
              <a:t>g</a:t>
            </a:r>
            <a:r>
              <a:rPr sz="2750" spc="-20" dirty="0">
                <a:latin typeface="Calibri"/>
                <a:cs typeface="Calibri"/>
              </a:rPr>
              <a:t>e</a:t>
            </a:r>
            <a:r>
              <a:rPr sz="2750" spc="10" dirty="0">
                <a:latin typeface="Calibri"/>
                <a:cs typeface="Calibri"/>
              </a:rPr>
              <a:t>”</a:t>
            </a:r>
            <a:r>
              <a:rPr sz="2750" spc="90" dirty="0">
                <a:latin typeface="Calibri"/>
                <a:cs typeface="Calibri"/>
              </a:rPr>
              <a:t> </a:t>
            </a:r>
            <a:r>
              <a:rPr sz="2750" spc="25" dirty="0">
                <a:latin typeface="Calibri"/>
                <a:cs typeface="Calibri"/>
              </a:rPr>
              <a:t>a</a:t>
            </a:r>
            <a:r>
              <a:rPr sz="2750" spc="-35" dirty="0">
                <a:latin typeface="Calibri"/>
                <a:cs typeface="Calibri"/>
              </a:rPr>
              <a:t>l</a:t>
            </a:r>
            <a:r>
              <a:rPr sz="2750" spc="-25" dirty="0">
                <a:latin typeface="Calibri"/>
                <a:cs typeface="Calibri"/>
              </a:rPr>
              <a:t>t=</a:t>
            </a:r>
            <a:r>
              <a:rPr sz="2750" spc="-475" dirty="0">
                <a:latin typeface="Calibri"/>
                <a:cs typeface="Calibri"/>
              </a:rPr>
              <a:t>”</a:t>
            </a:r>
            <a:r>
              <a:rPr sz="2750" spc="25" dirty="0">
                <a:latin typeface="Calibri"/>
                <a:cs typeface="Calibri"/>
              </a:rPr>
              <a:t>a</a:t>
            </a:r>
            <a:r>
              <a:rPr sz="2750" spc="-35" dirty="0">
                <a:latin typeface="Calibri"/>
                <a:cs typeface="Calibri"/>
              </a:rPr>
              <a:t>l</a:t>
            </a:r>
            <a:r>
              <a:rPr sz="2750" spc="-30" dirty="0">
                <a:latin typeface="Calibri"/>
                <a:cs typeface="Calibri"/>
              </a:rPr>
              <a:t>t</a:t>
            </a:r>
            <a:r>
              <a:rPr sz="2750" spc="-20" dirty="0">
                <a:latin typeface="Calibri"/>
                <a:cs typeface="Calibri"/>
              </a:rPr>
              <a:t>e</a:t>
            </a:r>
            <a:r>
              <a:rPr sz="2750" spc="10" dirty="0">
                <a:latin typeface="Calibri"/>
                <a:cs typeface="Calibri"/>
              </a:rPr>
              <a:t>r</a:t>
            </a:r>
            <a:r>
              <a:rPr sz="2750" spc="-100" dirty="0">
                <a:latin typeface="Calibri"/>
                <a:cs typeface="Calibri"/>
              </a:rPr>
              <a:t>n</a:t>
            </a:r>
            <a:r>
              <a:rPr sz="2750" spc="30" dirty="0">
                <a:latin typeface="Calibri"/>
                <a:cs typeface="Calibri"/>
              </a:rPr>
              <a:t>a</a:t>
            </a:r>
            <a:r>
              <a:rPr sz="2750" spc="-30" dirty="0">
                <a:latin typeface="Calibri"/>
                <a:cs typeface="Calibri"/>
              </a:rPr>
              <a:t>t</a:t>
            </a:r>
            <a:r>
              <a:rPr sz="2750" spc="10" dirty="0">
                <a:latin typeface="Calibri"/>
                <a:cs typeface="Calibri"/>
              </a:rPr>
              <a:t>e</a:t>
            </a:r>
            <a:r>
              <a:rPr sz="2750" dirty="0">
                <a:latin typeface="Times New Roman"/>
                <a:cs typeface="Times New Roman"/>
              </a:rPr>
              <a:t>	</a:t>
            </a:r>
            <a:r>
              <a:rPr sz="2750" spc="-25" dirty="0">
                <a:latin typeface="Calibri"/>
                <a:cs typeface="Calibri"/>
              </a:rPr>
              <a:t>t</a:t>
            </a:r>
            <a:r>
              <a:rPr sz="2750" spc="-175" dirty="0">
                <a:latin typeface="Calibri"/>
                <a:cs typeface="Calibri"/>
              </a:rPr>
              <a:t>e</a:t>
            </a:r>
            <a:r>
              <a:rPr sz="2750" spc="5" dirty="0">
                <a:latin typeface="Calibri"/>
                <a:cs typeface="Calibri"/>
              </a:rPr>
              <a:t>x</a:t>
            </a:r>
            <a:r>
              <a:rPr sz="2750" spc="120" dirty="0">
                <a:latin typeface="Calibri"/>
                <a:cs typeface="Calibri"/>
              </a:rPr>
              <a:t>t</a:t>
            </a:r>
            <a:r>
              <a:rPr sz="2750" spc="5" dirty="0">
                <a:latin typeface="Calibri"/>
                <a:cs typeface="Calibri"/>
              </a:rPr>
              <a:t>”  </a:t>
            </a:r>
            <a:r>
              <a:rPr sz="2750" spc="-25" dirty="0">
                <a:latin typeface="Calibri"/>
                <a:cs typeface="Calibri"/>
              </a:rPr>
              <a:t>t</a:t>
            </a:r>
            <a:r>
              <a:rPr sz="2750" spc="-35" dirty="0">
                <a:latin typeface="Calibri"/>
                <a:cs typeface="Calibri"/>
              </a:rPr>
              <a:t>i</a:t>
            </a:r>
            <a:r>
              <a:rPr sz="2750" spc="-25" dirty="0">
                <a:latin typeface="Calibri"/>
                <a:cs typeface="Calibri"/>
              </a:rPr>
              <a:t>t</a:t>
            </a:r>
            <a:r>
              <a:rPr sz="2750" spc="-35" dirty="0">
                <a:latin typeface="Calibri"/>
                <a:cs typeface="Calibri"/>
              </a:rPr>
              <a:t>l</a:t>
            </a:r>
            <a:r>
              <a:rPr sz="2750" spc="-25" dirty="0">
                <a:latin typeface="Calibri"/>
                <a:cs typeface="Calibri"/>
              </a:rPr>
              <a:t>e=</a:t>
            </a:r>
            <a:r>
              <a:rPr sz="2750" spc="-105" dirty="0">
                <a:latin typeface="Calibri"/>
                <a:cs typeface="Calibri"/>
              </a:rPr>
              <a:t>”</a:t>
            </a:r>
            <a:r>
              <a:rPr sz="2750" spc="-30" dirty="0">
                <a:latin typeface="Calibri"/>
                <a:cs typeface="Calibri"/>
              </a:rPr>
              <a:t>in</a:t>
            </a:r>
            <a:r>
              <a:rPr sz="2750" spc="-170" dirty="0">
                <a:latin typeface="Calibri"/>
                <a:cs typeface="Calibri"/>
              </a:rPr>
              <a:t>f</a:t>
            </a:r>
            <a:r>
              <a:rPr sz="2750" spc="195" dirty="0">
                <a:latin typeface="Calibri"/>
                <a:cs typeface="Calibri"/>
              </a:rPr>
              <a:t>o</a:t>
            </a:r>
            <a:r>
              <a:rPr sz="2750" spc="-20" dirty="0">
                <a:latin typeface="Calibri"/>
                <a:cs typeface="Calibri"/>
              </a:rPr>
              <a:t>t</a:t>
            </a:r>
            <a:r>
              <a:rPr sz="2750" spc="40" dirty="0">
                <a:latin typeface="Calibri"/>
                <a:cs typeface="Calibri"/>
              </a:rPr>
              <a:t>i</a:t>
            </a:r>
            <a:r>
              <a:rPr sz="2750" spc="15" dirty="0">
                <a:latin typeface="Calibri"/>
                <a:cs typeface="Calibri"/>
              </a:rPr>
              <a:t>p</a:t>
            </a:r>
            <a:r>
              <a:rPr sz="2750" spc="175" dirty="0">
                <a:latin typeface="Times New Roman"/>
                <a:cs typeface="Times New Roman"/>
              </a:rPr>
              <a:t> </a:t>
            </a:r>
            <a:r>
              <a:rPr sz="2750" spc="-25" dirty="0">
                <a:latin typeface="Calibri"/>
                <a:cs typeface="Calibri"/>
              </a:rPr>
              <a:t>t</a:t>
            </a:r>
            <a:r>
              <a:rPr sz="2750" spc="-175" dirty="0">
                <a:latin typeface="Calibri"/>
                <a:cs typeface="Calibri"/>
              </a:rPr>
              <a:t>e</a:t>
            </a:r>
            <a:r>
              <a:rPr sz="2750" spc="5" dirty="0">
                <a:latin typeface="Calibri"/>
                <a:cs typeface="Calibri"/>
              </a:rPr>
              <a:t>x</a:t>
            </a:r>
            <a:r>
              <a:rPr sz="2750" spc="130" dirty="0">
                <a:latin typeface="Calibri"/>
                <a:cs typeface="Calibri"/>
              </a:rPr>
              <a:t>t</a:t>
            </a:r>
            <a:r>
              <a:rPr sz="2750" spc="10" dirty="0">
                <a:latin typeface="Calibri"/>
                <a:cs typeface="Calibri"/>
              </a:rPr>
              <a:t>”</a:t>
            </a:r>
            <a:r>
              <a:rPr sz="2750" spc="240" dirty="0">
                <a:latin typeface="Calibri"/>
                <a:cs typeface="Calibri"/>
              </a:rPr>
              <a:t> </a:t>
            </a:r>
            <a:r>
              <a:rPr sz="2750" spc="-20" dirty="0">
                <a:latin typeface="Calibri"/>
                <a:cs typeface="Calibri"/>
              </a:rPr>
              <a:t>he</a:t>
            </a:r>
            <a:r>
              <a:rPr sz="2750" spc="-35" dirty="0">
                <a:latin typeface="Calibri"/>
                <a:cs typeface="Calibri"/>
              </a:rPr>
              <a:t>i</a:t>
            </a:r>
            <a:r>
              <a:rPr sz="2750" spc="-25" dirty="0">
                <a:latin typeface="Calibri"/>
                <a:cs typeface="Calibri"/>
              </a:rPr>
              <a:t>ght=</a:t>
            </a:r>
            <a:r>
              <a:rPr sz="2750" spc="-180" dirty="0">
                <a:latin typeface="Calibri"/>
                <a:cs typeface="Calibri"/>
              </a:rPr>
              <a:t>”</a:t>
            </a:r>
            <a:r>
              <a:rPr sz="2750" spc="-20" dirty="0">
                <a:latin typeface="Calibri"/>
                <a:cs typeface="Calibri"/>
              </a:rPr>
              <a:t>p</a:t>
            </a:r>
            <a:r>
              <a:rPr sz="2750" spc="15" dirty="0">
                <a:latin typeface="Calibri"/>
                <a:cs typeface="Calibri"/>
              </a:rPr>
              <a:t>r</a:t>
            </a:r>
            <a:r>
              <a:rPr sz="2750" spc="-25" dirty="0">
                <a:latin typeface="Calibri"/>
                <a:cs typeface="Calibri"/>
              </a:rPr>
              <a:t>e</a:t>
            </a:r>
            <a:r>
              <a:rPr sz="2750" spc="-170" dirty="0">
                <a:latin typeface="Calibri"/>
                <a:cs typeface="Calibri"/>
              </a:rPr>
              <a:t>f</a:t>
            </a:r>
            <a:r>
              <a:rPr sz="2750" spc="-25" dirty="0">
                <a:latin typeface="Calibri"/>
                <a:cs typeface="Calibri"/>
              </a:rPr>
              <a:t>e</a:t>
            </a:r>
            <a:r>
              <a:rPr sz="2750" spc="15" dirty="0">
                <a:latin typeface="Calibri"/>
                <a:cs typeface="Calibri"/>
              </a:rPr>
              <a:t>rr</a:t>
            </a:r>
            <a:r>
              <a:rPr sz="2750" spc="50" dirty="0">
                <a:latin typeface="Calibri"/>
                <a:cs typeface="Calibri"/>
              </a:rPr>
              <a:t>e</a:t>
            </a:r>
            <a:r>
              <a:rPr sz="2750" spc="15" dirty="0">
                <a:latin typeface="Calibri"/>
                <a:cs typeface="Calibri"/>
              </a:rPr>
              <a:t>d</a:t>
            </a:r>
            <a:r>
              <a:rPr sz="2750" dirty="0">
                <a:latin typeface="Times New Roman"/>
                <a:cs typeface="Times New Roman"/>
              </a:rPr>
              <a:t>	</a:t>
            </a:r>
            <a:r>
              <a:rPr sz="2750" spc="-20" dirty="0">
                <a:latin typeface="Calibri"/>
                <a:cs typeface="Calibri"/>
              </a:rPr>
              <a:t>he</a:t>
            </a:r>
            <a:r>
              <a:rPr sz="2750" spc="-35" dirty="0">
                <a:latin typeface="Calibri"/>
                <a:cs typeface="Calibri"/>
              </a:rPr>
              <a:t>i</a:t>
            </a:r>
            <a:r>
              <a:rPr sz="2750" spc="-100" dirty="0">
                <a:latin typeface="Calibri"/>
                <a:cs typeface="Calibri"/>
              </a:rPr>
              <a:t>g</a:t>
            </a:r>
            <a:r>
              <a:rPr sz="2750" spc="-20" dirty="0">
                <a:latin typeface="Calibri"/>
                <a:cs typeface="Calibri"/>
              </a:rPr>
              <a:t>h</a:t>
            </a:r>
            <a:r>
              <a:rPr sz="2750" spc="50" dirty="0">
                <a:latin typeface="Calibri"/>
                <a:cs typeface="Calibri"/>
              </a:rPr>
              <a:t>t</a:t>
            </a:r>
            <a:r>
              <a:rPr sz="2750" spc="10" dirty="0">
                <a:latin typeface="Calibri"/>
                <a:cs typeface="Calibri"/>
              </a:rPr>
              <a:t>”</a:t>
            </a:r>
            <a:endParaRPr sz="2750">
              <a:latin typeface="Calibri"/>
              <a:cs typeface="Calibri"/>
            </a:endParaRPr>
          </a:p>
          <a:p>
            <a:pPr marL="12700">
              <a:lnSpc>
                <a:spcPts val="3275"/>
              </a:lnSpc>
            </a:pPr>
            <a:r>
              <a:rPr sz="2750" spc="-30" dirty="0">
                <a:latin typeface="Calibri"/>
                <a:cs typeface="Calibri"/>
              </a:rPr>
              <a:t>width=”preferred</a:t>
            </a:r>
            <a:r>
              <a:rPr sz="2750" spc="235" dirty="0">
                <a:latin typeface="Calibri"/>
                <a:cs typeface="Calibri"/>
              </a:rPr>
              <a:t> </a:t>
            </a:r>
            <a:r>
              <a:rPr sz="2750" spc="-20" dirty="0">
                <a:latin typeface="Calibri"/>
                <a:cs typeface="Calibri"/>
              </a:rPr>
              <a:t>width”</a:t>
            </a:r>
            <a:r>
              <a:rPr sz="2750" spc="229" dirty="0">
                <a:latin typeface="Calibri"/>
                <a:cs typeface="Calibri"/>
              </a:rPr>
              <a:t> </a:t>
            </a:r>
            <a:r>
              <a:rPr sz="2750" spc="-15" dirty="0">
                <a:latin typeface="Calibri"/>
                <a:cs typeface="Calibri"/>
              </a:rPr>
              <a:t>/&gt;</a:t>
            </a:r>
            <a:endParaRPr sz="2750">
              <a:latin typeface="Calibri"/>
              <a:cs typeface="Calibri"/>
            </a:endParaRPr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009771" y="707325"/>
            <a:ext cx="4585335" cy="70104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pc="-20" dirty="0"/>
              <a:t>Podsetnik</a:t>
            </a:r>
            <a:r>
              <a:rPr spc="-195" dirty="0"/>
              <a:t> </a:t>
            </a:r>
            <a:r>
              <a:rPr spc="-15" dirty="0"/>
              <a:t>kodovi!!!!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445512" y="551175"/>
            <a:ext cx="2267585" cy="70104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pc="10" dirty="0"/>
              <a:t>Animacija</a:t>
            </a:r>
          </a:p>
        </p:txBody>
      </p:sp>
      <p:sp>
        <p:nvSpPr>
          <p:cNvPr id="3" name="object 3"/>
          <p:cNvSpPr/>
          <p:nvPr/>
        </p:nvSpPr>
        <p:spPr>
          <a:xfrm>
            <a:off x="755571" y="1556741"/>
            <a:ext cx="7849234" cy="4526280"/>
          </a:xfrm>
          <a:custGeom>
            <a:avLst/>
            <a:gdLst/>
            <a:ahLst/>
            <a:cxnLst/>
            <a:rect l="l" t="t" r="r" b="b"/>
            <a:pathLst>
              <a:path w="7849234" h="4526280">
                <a:moveTo>
                  <a:pt x="0" y="4526279"/>
                </a:moveTo>
                <a:lnTo>
                  <a:pt x="7849239" y="4526279"/>
                </a:lnTo>
                <a:lnTo>
                  <a:pt x="7849239" y="0"/>
                </a:lnTo>
                <a:lnTo>
                  <a:pt x="0" y="0"/>
                </a:lnTo>
                <a:lnTo>
                  <a:pt x="0" y="4526279"/>
                </a:lnTo>
                <a:close/>
              </a:path>
            </a:pathLst>
          </a:custGeom>
          <a:ln w="9534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829310" y="1517582"/>
            <a:ext cx="7553325" cy="1297940"/>
          </a:xfrm>
          <a:prstGeom prst="rect">
            <a:avLst/>
          </a:prstGeom>
        </p:spPr>
        <p:txBody>
          <a:bodyPr vert="horz" wrap="square" lIns="0" tIns="10795" rIns="0" bIns="0" rtlCol="0">
            <a:spAutoFit/>
          </a:bodyPr>
          <a:lstStyle/>
          <a:p>
            <a:pPr marL="355600" marR="5080" indent="-343535" algn="just">
              <a:lnSpc>
                <a:spcPct val="101299"/>
              </a:lnSpc>
              <a:spcBef>
                <a:spcPts val="85"/>
              </a:spcBef>
              <a:buFont typeface="Arial MT"/>
              <a:buChar char="•"/>
              <a:tabLst>
                <a:tab pos="356235" algn="l"/>
              </a:tabLst>
            </a:pPr>
            <a:r>
              <a:rPr sz="2750" dirty="0">
                <a:latin typeface="Calibri"/>
                <a:cs typeface="Calibri"/>
              </a:rPr>
              <a:t>‚‚Animacija </a:t>
            </a:r>
            <a:r>
              <a:rPr sz="2750" spc="15" dirty="0">
                <a:latin typeface="Calibri"/>
                <a:cs typeface="Calibri"/>
              </a:rPr>
              <a:t>je </a:t>
            </a:r>
            <a:r>
              <a:rPr sz="2750" spc="-5" dirty="0">
                <a:latin typeface="Calibri"/>
                <a:cs typeface="Calibri"/>
              </a:rPr>
              <a:t>postupak </a:t>
            </a:r>
            <a:r>
              <a:rPr sz="2750" spc="-15" dirty="0">
                <a:latin typeface="Calibri"/>
                <a:cs typeface="Calibri"/>
              </a:rPr>
              <a:t>kojim </a:t>
            </a:r>
            <a:r>
              <a:rPr sz="2750" spc="-10" dirty="0">
                <a:latin typeface="Calibri"/>
                <a:cs typeface="Calibri"/>
              </a:rPr>
              <a:t>se </a:t>
            </a:r>
            <a:r>
              <a:rPr sz="2750" spc="-45" dirty="0">
                <a:latin typeface="Calibri"/>
                <a:cs typeface="Calibri"/>
              </a:rPr>
              <a:t>stvara </a:t>
            </a:r>
            <a:r>
              <a:rPr sz="2750" spc="-25" dirty="0">
                <a:latin typeface="Calibri"/>
                <a:cs typeface="Calibri"/>
              </a:rPr>
              <a:t>svojevrsna </a:t>
            </a:r>
            <a:r>
              <a:rPr sz="2750" spc="-20" dirty="0">
                <a:latin typeface="Calibri"/>
                <a:cs typeface="Calibri"/>
              </a:rPr>
              <a:t> </a:t>
            </a:r>
            <a:r>
              <a:rPr sz="2750" spc="-10" dirty="0">
                <a:latin typeface="Calibri"/>
                <a:cs typeface="Calibri"/>
              </a:rPr>
              <a:t>iluzija </a:t>
            </a:r>
            <a:r>
              <a:rPr sz="2750" spc="-15" dirty="0">
                <a:latin typeface="Calibri"/>
                <a:cs typeface="Calibri"/>
              </a:rPr>
              <a:t>kretanja </a:t>
            </a:r>
            <a:r>
              <a:rPr sz="2750" spc="-45" dirty="0">
                <a:latin typeface="Calibri"/>
                <a:cs typeface="Calibri"/>
              </a:rPr>
              <a:t>na </a:t>
            </a:r>
            <a:r>
              <a:rPr sz="2750" spc="-10" dirty="0">
                <a:latin typeface="Calibri"/>
                <a:cs typeface="Calibri"/>
              </a:rPr>
              <a:t>beživotnim stvarima, </a:t>
            </a:r>
            <a:r>
              <a:rPr sz="2750" dirty="0">
                <a:latin typeface="Calibri"/>
                <a:cs typeface="Calibri"/>
              </a:rPr>
              <a:t>crtežima </a:t>
            </a:r>
            <a:r>
              <a:rPr sz="2750" spc="5" dirty="0">
                <a:latin typeface="Calibri"/>
                <a:cs typeface="Calibri"/>
              </a:rPr>
              <a:t>i </a:t>
            </a:r>
            <a:r>
              <a:rPr sz="2750" spc="10" dirty="0">
                <a:latin typeface="Calibri"/>
                <a:cs typeface="Calibri"/>
              </a:rPr>
              <a:t> </a:t>
            </a:r>
            <a:r>
              <a:rPr sz="2750" spc="15" dirty="0">
                <a:latin typeface="Calibri"/>
                <a:cs typeface="Calibri"/>
              </a:rPr>
              <a:t>modelima‚‚.</a:t>
            </a:r>
            <a:endParaRPr sz="2750">
              <a:latin typeface="Calibri"/>
              <a:cs typeface="Calibri"/>
            </a:endParaRPr>
          </a:p>
        </p:txBody>
      </p:sp>
      <p:pic>
        <p:nvPicPr>
          <p:cNvPr id="5" name="object 5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347831" y="2996909"/>
            <a:ext cx="4680447" cy="2808351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57200" y="836721"/>
            <a:ext cx="8075930" cy="5289550"/>
          </a:xfrm>
          <a:custGeom>
            <a:avLst/>
            <a:gdLst/>
            <a:ahLst/>
            <a:cxnLst/>
            <a:rect l="l" t="t" r="r" b="b"/>
            <a:pathLst>
              <a:path w="8075930" h="5289550">
                <a:moveTo>
                  <a:pt x="0" y="5289438"/>
                </a:moveTo>
                <a:lnTo>
                  <a:pt x="8075310" y="5289438"/>
                </a:lnTo>
                <a:lnTo>
                  <a:pt x="8075310" y="0"/>
                </a:lnTo>
                <a:lnTo>
                  <a:pt x="0" y="0"/>
                </a:lnTo>
                <a:lnTo>
                  <a:pt x="0" y="5289438"/>
                </a:lnTo>
                <a:close/>
              </a:path>
            </a:pathLst>
          </a:custGeom>
          <a:ln w="9534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534035" y="844477"/>
            <a:ext cx="7666990" cy="5204460"/>
          </a:xfrm>
          <a:prstGeom prst="rect">
            <a:avLst/>
          </a:prstGeom>
        </p:spPr>
        <p:txBody>
          <a:bodyPr vert="horz" wrap="square" lIns="0" tIns="69215" rIns="0" bIns="0" rtlCol="0">
            <a:spAutoFit/>
          </a:bodyPr>
          <a:lstStyle/>
          <a:p>
            <a:pPr marL="355600" indent="-343535">
              <a:lnSpc>
                <a:spcPct val="100000"/>
              </a:lnSpc>
              <a:spcBef>
                <a:spcPts val="545"/>
              </a:spcBef>
              <a:buChar char="•"/>
              <a:tabLst>
                <a:tab pos="355600" algn="l"/>
                <a:tab pos="356235" algn="l"/>
              </a:tabLst>
            </a:pPr>
            <a:r>
              <a:rPr sz="2750" spc="10" dirty="0">
                <a:latin typeface="Arial MT"/>
                <a:cs typeface="Arial MT"/>
              </a:rPr>
              <a:t>Animacija</a:t>
            </a:r>
            <a:r>
              <a:rPr sz="2750" spc="-15" dirty="0">
                <a:latin typeface="Arial MT"/>
                <a:cs typeface="Arial MT"/>
              </a:rPr>
              <a:t> </a:t>
            </a:r>
            <a:r>
              <a:rPr sz="2750" spc="-5" dirty="0">
                <a:latin typeface="Arial MT"/>
                <a:cs typeface="Arial MT"/>
              </a:rPr>
              <a:t>interfejsa</a:t>
            </a:r>
            <a:endParaRPr sz="2750">
              <a:latin typeface="Arial MT"/>
              <a:cs typeface="Arial MT"/>
            </a:endParaRPr>
          </a:p>
          <a:p>
            <a:pPr marL="355600" marR="51435" indent="-343535">
              <a:lnSpc>
                <a:spcPct val="101299"/>
              </a:lnSpc>
              <a:spcBef>
                <a:spcPts val="414"/>
              </a:spcBef>
              <a:buFont typeface="Wingdings"/>
              <a:buChar char=""/>
              <a:tabLst>
                <a:tab pos="356235" algn="l"/>
              </a:tabLst>
            </a:pPr>
            <a:r>
              <a:rPr sz="2750" spc="-15" dirty="0">
                <a:latin typeface="Calibri"/>
                <a:cs typeface="Calibri"/>
              </a:rPr>
              <a:t>Sugeriše</a:t>
            </a:r>
            <a:r>
              <a:rPr sz="2750" spc="180" dirty="0">
                <a:latin typeface="Calibri"/>
                <a:cs typeface="Calibri"/>
              </a:rPr>
              <a:t> </a:t>
            </a:r>
            <a:r>
              <a:rPr sz="2750" spc="-30" dirty="0">
                <a:latin typeface="Calibri"/>
                <a:cs typeface="Calibri"/>
              </a:rPr>
              <a:t>interakciju</a:t>
            </a:r>
            <a:r>
              <a:rPr sz="2750" spc="105" dirty="0">
                <a:latin typeface="Calibri"/>
                <a:cs typeface="Calibri"/>
              </a:rPr>
              <a:t> </a:t>
            </a:r>
            <a:r>
              <a:rPr sz="2750" spc="5" dirty="0">
                <a:latin typeface="Calibri"/>
                <a:cs typeface="Calibri"/>
              </a:rPr>
              <a:t>i</a:t>
            </a:r>
            <a:r>
              <a:rPr sz="2750" spc="25" dirty="0">
                <a:latin typeface="Calibri"/>
                <a:cs typeface="Calibri"/>
              </a:rPr>
              <a:t> </a:t>
            </a:r>
            <a:r>
              <a:rPr sz="2750" spc="-45" dirty="0">
                <a:latin typeface="Calibri"/>
                <a:cs typeface="Calibri"/>
              </a:rPr>
              <a:t>stvara</a:t>
            </a:r>
            <a:r>
              <a:rPr sz="2750" spc="5" dirty="0">
                <a:latin typeface="Calibri"/>
                <a:cs typeface="Calibri"/>
              </a:rPr>
              <a:t> </a:t>
            </a:r>
            <a:r>
              <a:rPr sz="2750" spc="-10" dirty="0">
                <a:latin typeface="Calibri"/>
                <a:cs typeface="Calibri"/>
              </a:rPr>
              <a:t>vizuelni</a:t>
            </a:r>
            <a:r>
              <a:rPr sz="2750" spc="100" dirty="0">
                <a:latin typeface="Calibri"/>
                <a:cs typeface="Calibri"/>
              </a:rPr>
              <a:t> </a:t>
            </a:r>
            <a:r>
              <a:rPr sz="2750" spc="-5" dirty="0">
                <a:latin typeface="Calibri"/>
                <a:cs typeface="Calibri"/>
              </a:rPr>
              <a:t>stimulans,</a:t>
            </a:r>
            <a:r>
              <a:rPr sz="2750" spc="190" dirty="0">
                <a:latin typeface="Calibri"/>
                <a:cs typeface="Calibri"/>
              </a:rPr>
              <a:t> </a:t>
            </a:r>
            <a:r>
              <a:rPr sz="2750" spc="-30" dirty="0">
                <a:latin typeface="Calibri"/>
                <a:cs typeface="Calibri"/>
              </a:rPr>
              <a:t>tako </a:t>
            </a:r>
            <a:r>
              <a:rPr sz="2750" spc="-605" dirty="0">
                <a:latin typeface="Calibri"/>
                <a:cs typeface="Calibri"/>
              </a:rPr>
              <a:t> </a:t>
            </a:r>
            <a:r>
              <a:rPr sz="2750" spc="-15" dirty="0">
                <a:latin typeface="Calibri"/>
                <a:cs typeface="Calibri"/>
              </a:rPr>
              <a:t>što korisnik </a:t>
            </a:r>
            <a:r>
              <a:rPr sz="2750" spc="10" dirty="0">
                <a:latin typeface="Calibri"/>
                <a:cs typeface="Calibri"/>
              </a:rPr>
              <a:t>u </a:t>
            </a:r>
            <a:r>
              <a:rPr sz="2750" spc="-30" dirty="0">
                <a:latin typeface="Calibri"/>
                <a:cs typeface="Calibri"/>
              </a:rPr>
              <a:t>interfejsu</a:t>
            </a:r>
            <a:r>
              <a:rPr sz="2750" spc="-25" dirty="0">
                <a:latin typeface="Calibri"/>
                <a:cs typeface="Calibri"/>
              </a:rPr>
              <a:t> </a:t>
            </a:r>
            <a:r>
              <a:rPr sz="2750" spc="-5" dirty="0">
                <a:latin typeface="Calibri"/>
                <a:cs typeface="Calibri"/>
              </a:rPr>
              <a:t>vidi </a:t>
            </a:r>
            <a:r>
              <a:rPr sz="2750" spc="5" dirty="0">
                <a:latin typeface="Calibri"/>
                <a:cs typeface="Calibri"/>
              </a:rPr>
              <a:t>informacije </a:t>
            </a:r>
            <a:r>
              <a:rPr sz="2750" spc="10" dirty="0">
                <a:latin typeface="Calibri"/>
                <a:cs typeface="Calibri"/>
              </a:rPr>
              <a:t>o </a:t>
            </a:r>
            <a:r>
              <a:rPr sz="2750" spc="15" dirty="0">
                <a:latin typeface="Calibri"/>
                <a:cs typeface="Calibri"/>
              </a:rPr>
              <a:t> </a:t>
            </a:r>
            <a:r>
              <a:rPr sz="2750" spc="25" dirty="0">
                <a:latin typeface="Calibri"/>
                <a:cs typeface="Calibri"/>
              </a:rPr>
              <a:t>promenama</a:t>
            </a:r>
            <a:endParaRPr sz="2750">
              <a:latin typeface="Calibri"/>
              <a:cs typeface="Calibri"/>
            </a:endParaRPr>
          </a:p>
          <a:p>
            <a:pPr marL="355600" marR="471170" indent="-343535">
              <a:lnSpc>
                <a:spcPct val="104700"/>
              </a:lnSpc>
              <a:spcBef>
                <a:spcPts val="750"/>
              </a:spcBef>
              <a:buFont typeface="Wingdings"/>
              <a:buChar char=""/>
              <a:tabLst>
                <a:tab pos="356235" algn="l"/>
              </a:tabLst>
            </a:pPr>
            <a:r>
              <a:rPr sz="2750" spc="5" dirty="0">
                <a:latin typeface="Calibri"/>
                <a:cs typeface="Calibri"/>
              </a:rPr>
              <a:t>Obezbeđuje</a:t>
            </a:r>
            <a:r>
              <a:rPr sz="2750" spc="100" dirty="0">
                <a:latin typeface="Calibri"/>
                <a:cs typeface="Calibri"/>
              </a:rPr>
              <a:t> </a:t>
            </a:r>
            <a:r>
              <a:rPr sz="2750" dirty="0">
                <a:latin typeface="Calibri"/>
                <a:cs typeface="Calibri"/>
              </a:rPr>
              <a:t>korisnicima</a:t>
            </a:r>
            <a:r>
              <a:rPr sz="2750" spc="-75" dirty="0">
                <a:latin typeface="Calibri"/>
                <a:cs typeface="Calibri"/>
              </a:rPr>
              <a:t> </a:t>
            </a:r>
            <a:r>
              <a:rPr sz="2750" spc="-10" dirty="0">
                <a:latin typeface="Calibri"/>
                <a:cs typeface="Calibri"/>
              </a:rPr>
              <a:t>vizuelni</a:t>
            </a:r>
            <a:r>
              <a:rPr sz="2750" spc="95" dirty="0">
                <a:latin typeface="Calibri"/>
                <a:cs typeface="Calibri"/>
              </a:rPr>
              <a:t> </a:t>
            </a:r>
            <a:r>
              <a:rPr sz="2750" spc="-25" dirty="0">
                <a:latin typeface="Calibri"/>
                <a:cs typeface="Calibri"/>
              </a:rPr>
              <a:t>feedback</a:t>
            </a:r>
            <a:r>
              <a:rPr sz="2750" spc="145" dirty="0">
                <a:latin typeface="Calibri"/>
                <a:cs typeface="Calibri"/>
              </a:rPr>
              <a:t> </a:t>
            </a:r>
            <a:r>
              <a:rPr sz="2750" spc="5" dirty="0">
                <a:latin typeface="Calibri"/>
                <a:cs typeface="Calibri"/>
              </a:rPr>
              <a:t>i</a:t>
            </a:r>
            <a:r>
              <a:rPr sz="2750" spc="20" dirty="0">
                <a:latin typeface="Calibri"/>
                <a:cs typeface="Calibri"/>
              </a:rPr>
              <a:t> </a:t>
            </a:r>
            <a:r>
              <a:rPr sz="2750" spc="10" dirty="0">
                <a:latin typeface="Calibri"/>
                <a:cs typeface="Calibri"/>
              </a:rPr>
              <a:t>daje </a:t>
            </a:r>
            <a:r>
              <a:rPr sz="2750" spc="-605" dirty="0">
                <a:latin typeface="Calibri"/>
                <a:cs typeface="Calibri"/>
              </a:rPr>
              <a:t> </a:t>
            </a:r>
            <a:r>
              <a:rPr sz="2750" spc="-15" dirty="0">
                <a:latin typeface="Calibri"/>
                <a:cs typeface="Calibri"/>
              </a:rPr>
              <a:t>uputstvo</a:t>
            </a:r>
            <a:r>
              <a:rPr sz="2750" spc="165" dirty="0">
                <a:latin typeface="Calibri"/>
                <a:cs typeface="Calibri"/>
              </a:rPr>
              <a:t> </a:t>
            </a:r>
            <a:r>
              <a:rPr sz="2750" spc="-15" dirty="0">
                <a:latin typeface="Calibri"/>
                <a:cs typeface="Calibri"/>
              </a:rPr>
              <a:t>šta</a:t>
            </a:r>
            <a:r>
              <a:rPr sz="2750" dirty="0">
                <a:latin typeface="Calibri"/>
                <a:cs typeface="Calibri"/>
              </a:rPr>
              <a:t> </a:t>
            </a:r>
            <a:r>
              <a:rPr sz="2750" spc="20" dirty="0">
                <a:latin typeface="Calibri"/>
                <a:cs typeface="Calibri"/>
              </a:rPr>
              <a:t>dolazi</a:t>
            </a:r>
            <a:r>
              <a:rPr sz="2750" spc="-135" dirty="0">
                <a:latin typeface="Calibri"/>
                <a:cs typeface="Calibri"/>
              </a:rPr>
              <a:t> </a:t>
            </a:r>
            <a:r>
              <a:rPr sz="2750" spc="-15" dirty="0">
                <a:latin typeface="Calibri"/>
                <a:cs typeface="Calibri"/>
              </a:rPr>
              <a:t>sledeće</a:t>
            </a:r>
            <a:endParaRPr sz="2750">
              <a:latin typeface="Calibri"/>
              <a:cs typeface="Calibri"/>
            </a:endParaRPr>
          </a:p>
          <a:p>
            <a:pPr marL="355600" indent="-343535">
              <a:lnSpc>
                <a:spcPct val="100000"/>
              </a:lnSpc>
              <a:spcBef>
                <a:spcPts val="750"/>
              </a:spcBef>
              <a:buFont typeface="Wingdings"/>
              <a:buChar char=""/>
              <a:tabLst>
                <a:tab pos="356235" algn="l"/>
              </a:tabLst>
            </a:pPr>
            <a:r>
              <a:rPr sz="2750" spc="-15" dirty="0">
                <a:latin typeface="Calibri"/>
                <a:cs typeface="Calibri"/>
              </a:rPr>
              <a:t>Predstavlja</a:t>
            </a:r>
            <a:r>
              <a:rPr sz="2750" spc="-5" dirty="0">
                <a:latin typeface="Calibri"/>
                <a:cs typeface="Calibri"/>
              </a:rPr>
              <a:t> </a:t>
            </a:r>
            <a:r>
              <a:rPr sz="2750" spc="10" dirty="0">
                <a:latin typeface="Calibri"/>
                <a:cs typeface="Calibri"/>
              </a:rPr>
              <a:t>logički</a:t>
            </a:r>
            <a:r>
              <a:rPr sz="2750" spc="-65" dirty="0">
                <a:latin typeface="Calibri"/>
                <a:cs typeface="Calibri"/>
              </a:rPr>
              <a:t> </a:t>
            </a:r>
            <a:r>
              <a:rPr sz="2750" spc="-5" dirty="0">
                <a:latin typeface="Calibri"/>
                <a:cs typeface="Calibri"/>
              </a:rPr>
              <a:t>prelaz</a:t>
            </a:r>
            <a:r>
              <a:rPr sz="2750" dirty="0">
                <a:latin typeface="Calibri"/>
                <a:cs typeface="Calibri"/>
              </a:rPr>
              <a:t> </a:t>
            </a:r>
            <a:r>
              <a:rPr sz="2750" spc="15" dirty="0">
                <a:latin typeface="Calibri"/>
                <a:cs typeface="Calibri"/>
              </a:rPr>
              <a:t>između</a:t>
            </a:r>
            <a:r>
              <a:rPr sz="2750" spc="90" dirty="0">
                <a:latin typeface="Calibri"/>
                <a:cs typeface="Calibri"/>
              </a:rPr>
              <a:t> </a:t>
            </a:r>
            <a:r>
              <a:rPr sz="2750" spc="-15" dirty="0">
                <a:latin typeface="Calibri"/>
                <a:cs typeface="Calibri"/>
              </a:rPr>
              <a:t>ekrana.</a:t>
            </a:r>
            <a:endParaRPr sz="2750">
              <a:latin typeface="Calibri"/>
              <a:cs typeface="Calibri"/>
            </a:endParaRPr>
          </a:p>
          <a:p>
            <a:pPr marL="355600" marR="5080" indent="-343535">
              <a:lnSpc>
                <a:spcPct val="102400"/>
              </a:lnSpc>
              <a:spcBef>
                <a:spcPts val="530"/>
              </a:spcBef>
              <a:buFont typeface="Wingdings"/>
              <a:buChar char=""/>
              <a:tabLst>
                <a:tab pos="356235" algn="l"/>
              </a:tabLst>
            </a:pPr>
            <a:r>
              <a:rPr sz="2750" spc="10" dirty="0">
                <a:latin typeface="Calibri"/>
                <a:cs typeface="Calibri"/>
              </a:rPr>
              <a:t>Animacija</a:t>
            </a:r>
            <a:r>
              <a:rPr sz="2750" dirty="0">
                <a:latin typeface="Calibri"/>
                <a:cs typeface="Calibri"/>
              </a:rPr>
              <a:t> </a:t>
            </a:r>
            <a:r>
              <a:rPr sz="2750" spc="-10" dirty="0">
                <a:latin typeface="Calibri"/>
                <a:cs typeface="Calibri"/>
              </a:rPr>
              <a:t>komunicira</a:t>
            </a:r>
            <a:r>
              <a:rPr sz="2750" spc="-70" dirty="0">
                <a:latin typeface="Calibri"/>
                <a:cs typeface="Calibri"/>
              </a:rPr>
              <a:t> </a:t>
            </a:r>
            <a:r>
              <a:rPr sz="2750" spc="20" dirty="0">
                <a:latin typeface="Calibri"/>
                <a:cs typeface="Calibri"/>
              </a:rPr>
              <a:t>bolje</a:t>
            </a:r>
            <a:r>
              <a:rPr sz="2750" spc="30" dirty="0">
                <a:latin typeface="Calibri"/>
                <a:cs typeface="Calibri"/>
              </a:rPr>
              <a:t> </a:t>
            </a:r>
            <a:r>
              <a:rPr sz="2750" spc="5" dirty="0">
                <a:latin typeface="Calibri"/>
                <a:cs typeface="Calibri"/>
              </a:rPr>
              <a:t>i</a:t>
            </a:r>
            <a:r>
              <a:rPr sz="2750" spc="25" dirty="0">
                <a:latin typeface="Calibri"/>
                <a:cs typeface="Calibri"/>
              </a:rPr>
              <a:t> </a:t>
            </a:r>
            <a:r>
              <a:rPr sz="2750" spc="-40" dirty="0">
                <a:latin typeface="Calibri"/>
                <a:cs typeface="Calibri"/>
              </a:rPr>
              <a:t>bliže</a:t>
            </a:r>
            <a:r>
              <a:rPr sz="2750" spc="25" dirty="0">
                <a:latin typeface="Calibri"/>
                <a:cs typeface="Calibri"/>
              </a:rPr>
              <a:t> </a:t>
            </a:r>
            <a:r>
              <a:rPr sz="2750" spc="-10" dirty="0">
                <a:latin typeface="Calibri"/>
                <a:cs typeface="Calibri"/>
              </a:rPr>
              <a:t>sa</a:t>
            </a:r>
            <a:r>
              <a:rPr sz="2750" spc="80" dirty="0">
                <a:latin typeface="Calibri"/>
                <a:cs typeface="Calibri"/>
              </a:rPr>
              <a:t> </a:t>
            </a:r>
            <a:r>
              <a:rPr sz="2750" dirty="0">
                <a:latin typeface="Calibri"/>
                <a:cs typeface="Calibri"/>
              </a:rPr>
              <a:t>korisnicima</a:t>
            </a:r>
            <a:r>
              <a:rPr sz="2750" spc="5" dirty="0">
                <a:latin typeface="Calibri"/>
                <a:cs typeface="Calibri"/>
              </a:rPr>
              <a:t> </a:t>
            </a:r>
            <a:r>
              <a:rPr sz="2750" spc="65" dirty="0">
                <a:latin typeface="Calibri"/>
                <a:cs typeface="Calibri"/>
              </a:rPr>
              <a:t>od </a:t>
            </a:r>
            <a:r>
              <a:rPr sz="2750" spc="-605" dirty="0">
                <a:latin typeface="Calibri"/>
                <a:cs typeface="Calibri"/>
              </a:rPr>
              <a:t> </a:t>
            </a:r>
            <a:r>
              <a:rPr sz="2750" spc="-5" dirty="0">
                <a:latin typeface="Calibri"/>
                <a:cs typeface="Calibri"/>
              </a:rPr>
              <a:t>statićkih</a:t>
            </a:r>
            <a:r>
              <a:rPr sz="2750" spc="-60" dirty="0">
                <a:latin typeface="Calibri"/>
                <a:cs typeface="Calibri"/>
              </a:rPr>
              <a:t> </a:t>
            </a:r>
            <a:r>
              <a:rPr sz="2750" spc="-45" dirty="0">
                <a:latin typeface="Calibri"/>
                <a:cs typeface="Calibri"/>
              </a:rPr>
              <a:t>slika</a:t>
            </a:r>
            <a:endParaRPr sz="2750">
              <a:latin typeface="Calibri"/>
              <a:cs typeface="Calibri"/>
            </a:endParaRPr>
          </a:p>
          <a:p>
            <a:pPr marL="355600" marR="1510030" indent="-343535">
              <a:lnSpc>
                <a:spcPct val="102400"/>
              </a:lnSpc>
              <a:spcBef>
                <a:spcPts val="825"/>
              </a:spcBef>
              <a:buFont typeface="Wingdings"/>
              <a:buChar char=""/>
              <a:tabLst>
                <a:tab pos="356235" algn="l"/>
              </a:tabLst>
            </a:pPr>
            <a:r>
              <a:rPr sz="2750" spc="-5" dirty="0">
                <a:latin typeface="Calibri"/>
                <a:cs typeface="Calibri"/>
              </a:rPr>
              <a:t>Pametno</a:t>
            </a:r>
            <a:r>
              <a:rPr sz="2750" spc="5" dirty="0">
                <a:latin typeface="Calibri"/>
                <a:cs typeface="Calibri"/>
              </a:rPr>
              <a:t> </a:t>
            </a:r>
            <a:r>
              <a:rPr sz="2750" spc="-25" dirty="0">
                <a:latin typeface="Calibri"/>
                <a:cs typeface="Calibri"/>
              </a:rPr>
              <a:t>urađene</a:t>
            </a:r>
            <a:r>
              <a:rPr sz="2750" spc="165" dirty="0">
                <a:latin typeface="Calibri"/>
                <a:cs typeface="Calibri"/>
              </a:rPr>
              <a:t> </a:t>
            </a:r>
            <a:r>
              <a:rPr sz="2750" spc="15" dirty="0">
                <a:latin typeface="Calibri"/>
                <a:cs typeface="Calibri"/>
              </a:rPr>
              <a:t>animacije</a:t>
            </a:r>
            <a:r>
              <a:rPr sz="2750" spc="-60" dirty="0">
                <a:latin typeface="Calibri"/>
                <a:cs typeface="Calibri"/>
              </a:rPr>
              <a:t> </a:t>
            </a:r>
            <a:r>
              <a:rPr sz="2750" spc="5" dirty="0">
                <a:latin typeface="Calibri"/>
                <a:cs typeface="Calibri"/>
              </a:rPr>
              <a:t>obezbeđuju </a:t>
            </a:r>
            <a:r>
              <a:rPr sz="2750" spc="-605" dirty="0">
                <a:latin typeface="Calibri"/>
                <a:cs typeface="Calibri"/>
              </a:rPr>
              <a:t> </a:t>
            </a:r>
            <a:r>
              <a:rPr sz="2750" dirty="0">
                <a:latin typeface="Calibri"/>
                <a:cs typeface="Calibri"/>
              </a:rPr>
              <a:t>korisnicima</a:t>
            </a:r>
            <a:r>
              <a:rPr sz="2750" spc="-80" dirty="0">
                <a:latin typeface="Calibri"/>
                <a:cs typeface="Calibri"/>
              </a:rPr>
              <a:t> </a:t>
            </a:r>
            <a:r>
              <a:rPr sz="2750" spc="20" dirty="0">
                <a:latin typeface="Calibri"/>
                <a:cs typeface="Calibri"/>
              </a:rPr>
              <a:t>bolje</a:t>
            </a:r>
            <a:r>
              <a:rPr sz="2750" spc="-55" dirty="0">
                <a:latin typeface="Calibri"/>
                <a:cs typeface="Calibri"/>
              </a:rPr>
              <a:t> </a:t>
            </a:r>
            <a:r>
              <a:rPr sz="2750" spc="-20" dirty="0">
                <a:latin typeface="Calibri"/>
                <a:cs typeface="Calibri"/>
              </a:rPr>
              <a:t>korisničko</a:t>
            </a:r>
            <a:r>
              <a:rPr sz="2750" spc="10" dirty="0">
                <a:latin typeface="Calibri"/>
                <a:cs typeface="Calibri"/>
              </a:rPr>
              <a:t> </a:t>
            </a:r>
            <a:r>
              <a:rPr sz="2750" spc="-10" dirty="0">
                <a:latin typeface="Calibri"/>
                <a:cs typeface="Calibri"/>
              </a:rPr>
              <a:t>iskustvo</a:t>
            </a:r>
            <a:endParaRPr sz="275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67535" y="2204847"/>
            <a:ext cx="8147684" cy="2952750"/>
          </a:xfrm>
          <a:custGeom>
            <a:avLst/>
            <a:gdLst/>
            <a:ahLst/>
            <a:cxnLst/>
            <a:rect l="l" t="t" r="r" b="b"/>
            <a:pathLst>
              <a:path w="8147684" h="2952750">
                <a:moveTo>
                  <a:pt x="0" y="2952368"/>
                </a:moveTo>
                <a:lnTo>
                  <a:pt x="8147303" y="2952368"/>
                </a:lnTo>
                <a:lnTo>
                  <a:pt x="8147303" y="0"/>
                </a:lnTo>
                <a:lnTo>
                  <a:pt x="0" y="0"/>
                </a:lnTo>
                <a:lnTo>
                  <a:pt x="0" y="2952368"/>
                </a:lnTo>
                <a:close/>
              </a:path>
            </a:pathLst>
          </a:custGeom>
          <a:ln w="9534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544191" y="2187627"/>
            <a:ext cx="7963534" cy="2811145"/>
          </a:xfrm>
          <a:prstGeom prst="rect">
            <a:avLst/>
          </a:prstGeom>
        </p:spPr>
        <p:txBody>
          <a:bodyPr vert="horz" wrap="square" lIns="0" tIns="88900" rIns="0" bIns="0" rtlCol="0">
            <a:spAutoFit/>
          </a:bodyPr>
          <a:lstStyle/>
          <a:p>
            <a:pPr marL="355600" indent="-343535" algn="just">
              <a:lnSpc>
                <a:spcPct val="100000"/>
              </a:lnSpc>
              <a:spcBef>
                <a:spcPts val="700"/>
              </a:spcBef>
              <a:buFont typeface="Arial MT"/>
              <a:buChar char="•"/>
              <a:tabLst>
                <a:tab pos="356235" algn="l"/>
              </a:tabLst>
            </a:pPr>
            <a:r>
              <a:rPr sz="2750" spc="10" dirty="0">
                <a:latin typeface="Calibri"/>
                <a:cs typeface="Calibri"/>
              </a:rPr>
              <a:t>Animacija</a:t>
            </a:r>
            <a:r>
              <a:rPr sz="2750" spc="-5" dirty="0">
                <a:latin typeface="Calibri"/>
                <a:cs typeface="Calibri"/>
              </a:rPr>
              <a:t> po</a:t>
            </a:r>
            <a:r>
              <a:rPr sz="2750" spc="90" dirty="0">
                <a:latin typeface="Calibri"/>
                <a:cs typeface="Calibri"/>
              </a:rPr>
              <a:t> </a:t>
            </a:r>
            <a:r>
              <a:rPr sz="2750" dirty="0">
                <a:latin typeface="Calibri"/>
                <a:cs typeface="Calibri"/>
              </a:rPr>
              <a:t>svom</a:t>
            </a:r>
            <a:r>
              <a:rPr sz="2750" spc="10" dirty="0">
                <a:latin typeface="Calibri"/>
                <a:cs typeface="Calibri"/>
              </a:rPr>
              <a:t> </a:t>
            </a:r>
            <a:r>
              <a:rPr sz="2750" dirty="0">
                <a:latin typeface="Calibri"/>
                <a:cs typeface="Calibri"/>
              </a:rPr>
              <a:t>kretanju</a:t>
            </a:r>
            <a:r>
              <a:rPr sz="2750" spc="-125" dirty="0">
                <a:latin typeface="Calibri"/>
                <a:cs typeface="Calibri"/>
              </a:rPr>
              <a:t> </a:t>
            </a:r>
            <a:r>
              <a:rPr sz="2750" spc="55" dirty="0">
                <a:latin typeface="Calibri"/>
                <a:cs typeface="Calibri"/>
              </a:rPr>
              <a:t>može</a:t>
            </a:r>
            <a:r>
              <a:rPr sz="2750" spc="-280" dirty="0">
                <a:latin typeface="Calibri"/>
                <a:cs typeface="Calibri"/>
              </a:rPr>
              <a:t> </a:t>
            </a:r>
            <a:r>
              <a:rPr sz="2750" spc="-40" dirty="0">
                <a:latin typeface="Calibri"/>
                <a:cs typeface="Calibri"/>
              </a:rPr>
              <a:t>biti:</a:t>
            </a:r>
            <a:endParaRPr sz="2750">
              <a:latin typeface="Calibri"/>
              <a:cs typeface="Calibri"/>
            </a:endParaRPr>
          </a:p>
          <a:p>
            <a:pPr marL="355600" marR="24130" indent="-343535" algn="just">
              <a:lnSpc>
                <a:spcPct val="102400"/>
              </a:lnSpc>
              <a:spcBef>
                <a:spcPts val="525"/>
              </a:spcBef>
              <a:buFont typeface="Wingdings"/>
              <a:buChar char=""/>
              <a:tabLst>
                <a:tab pos="356235" algn="l"/>
              </a:tabLst>
            </a:pPr>
            <a:r>
              <a:rPr sz="2750" b="1" spc="15" dirty="0">
                <a:latin typeface="Calibri"/>
                <a:cs typeface="Calibri"/>
              </a:rPr>
              <a:t>jednosmerna </a:t>
            </a:r>
            <a:r>
              <a:rPr sz="2750" spc="10" dirty="0">
                <a:latin typeface="Calibri"/>
                <a:cs typeface="Calibri"/>
              </a:rPr>
              <a:t>– animacija </a:t>
            </a:r>
            <a:r>
              <a:rPr sz="2750" spc="-15" dirty="0">
                <a:latin typeface="Calibri"/>
                <a:cs typeface="Calibri"/>
              </a:rPr>
              <a:t>koja </a:t>
            </a:r>
            <a:r>
              <a:rPr sz="2750" spc="-10" dirty="0">
                <a:latin typeface="Calibri"/>
                <a:cs typeface="Calibri"/>
              </a:rPr>
              <a:t>se </a:t>
            </a:r>
            <a:r>
              <a:rPr sz="2750" spc="-25" dirty="0">
                <a:latin typeface="Calibri"/>
                <a:cs typeface="Calibri"/>
              </a:rPr>
              <a:t>“animira” </a:t>
            </a:r>
            <a:r>
              <a:rPr sz="2750" dirty="0">
                <a:latin typeface="Calibri"/>
                <a:cs typeface="Calibri"/>
              </a:rPr>
              <a:t>jednom </a:t>
            </a:r>
            <a:r>
              <a:rPr sz="2750" spc="5" dirty="0">
                <a:latin typeface="Calibri"/>
                <a:cs typeface="Calibri"/>
              </a:rPr>
              <a:t>i </a:t>
            </a:r>
            <a:r>
              <a:rPr sz="2750" spc="10" dirty="0">
                <a:latin typeface="Calibri"/>
                <a:cs typeface="Calibri"/>
              </a:rPr>
              <a:t> </a:t>
            </a:r>
            <a:r>
              <a:rPr sz="2750" spc="-10" dirty="0">
                <a:latin typeface="Calibri"/>
                <a:cs typeface="Calibri"/>
              </a:rPr>
              <a:t>zatim</a:t>
            </a:r>
            <a:r>
              <a:rPr sz="2750" spc="5" dirty="0">
                <a:latin typeface="Calibri"/>
                <a:cs typeface="Calibri"/>
              </a:rPr>
              <a:t> </a:t>
            </a:r>
            <a:r>
              <a:rPr sz="2750" spc="-10" dirty="0">
                <a:latin typeface="Calibri"/>
                <a:cs typeface="Calibri"/>
              </a:rPr>
              <a:t>stane</a:t>
            </a:r>
            <a:endParaRPr sz="2750">
              <a:latin typeface="Calibri"/>
              <a:cs typeface="Calibri"/>
            </a:endParaRPr>
          </a:p>
          <a:p>
            <a:pPr marL="355600" marR="5080" indent="-343535" algn="just">
              <a:lnSpc>
                <a:spcPct val="102400"/>
              </a:lnSpc>
              <a:spcBef>
                <a:spcPts val="600"/>
              </a:spcBef>
              <a:buFont typeface="Wingdings"/>
              <a:buChar char=""/>
              <a:tabLst>
                <a:tab pos="356235" algn="l"/>
              </a:tabLst>
            </a:pPr>
            <a:r>
              <a:rPr sz="2750" b="1" spc="15" dirty="0">
                <a:latin typeface="Calibri"/>
                <a:cs typeface="Calibri"/>
              </a:rPr>
              <a:t>non </a:t>
            </a:r>
            <a:r>
              <a:rPr sz="2750" b="1" spc="10" dirty="0">
                <a:latin typeface="Calibri"/>
                <a:cs typeface="Calibri"/>
              </a:rPr>
              <a:t>– </a:t>
            </a:r>
            <a:r>
              <a:rPr sz="2750" b="1" spc="15" dirty="0">
                <a:latin typeface="Calibri"/>
                <a:cs typeface="Calibri"/>
              </a:rPr>
              <a:t>stop </a:t>
            </a:r>
            <a:r>
              <a:rPr sz="2750" spc="10" dirty="0">
                <a:latin typeface="Calibri"/>
                <a:cs typeface="Calibri"/>
              </a:rPr>
              <a:t>– animacija </a:t>
            </a:r>
            <a:r>
              <a:rPr sz="2750" spc="-35" dirty="0">
                <a:latin typeface="Calibri"/>
                <a:cs typeface="Calibri"/>
              </a:rPr>
              <a:t>koja </a:t>
            </a:r>
            <a:r>
              <a:rPr sz="2750" spc="-15" dirty="0">
                <a:latin typeface="Calibri"/>
                <a:cs typeface="Calibri"/>
              </a:rPr>
              <a:t>ide </a:t>
            </a:r>
            <a:r>
              <a:rPr sz="2750" spc="65" dirty="0">
                <a:latin typeface="Calibri"/>
                <a:cs typeface="Calibri"/>
              </a:rPr>
              <a:t>od </a:t>
            </a:r>
            <a:r>
              <a:rPr sz="2750" spc="10" dirty="0">
                <a:latin typeface="Calibri"/>
                <a:cs typeface="Calibri"/>
              </a:rPr>
              <a:t>prve </a:t>
            </a:r>
            <a:r>
              <a:rPr sz="2750" dirty="0">
                <a:latin typeface="Calibri"/>
                <a:cs typeface="Calibri"/>
              </a:rPr>
              <a:t>sekvence </a:t>
            </a:r>
            <a:r>
              <a:rPr sz="2750" spc="-5" dirty="0">
                <a:latin typeface="Calibri"/>
                <a:cs typeface="Calibri"/>
              </a:rPr>
              <a:t>do </a:t>
            </a:r>
            <a:r>
              <a:rPr sz="2750" dirty="0">
                <a:latin typeface="Calibri"/>
                <a:cs typeface="Calibri"/>
              </a:rPr>
              <a:t> </a:t>
            </a:r>
            <a:r>
              <a:rPr sz="2750" spc="-5" dirty="0">
                <a:latin typeface="Calibri"/>
                <a:cs typeface="Calibri"/>
              </a:rPr>
              <a:t>zadnje </a:t>
            </a:r>
            <a:r>
              <a:rPr sz="2750" spc="5" dirty="0">
                <a:latin typeface="Calibri"/>
                <a:cs typeface="Calibri"/>
              </a:rPr>
              <a:t>i </a:t>
            </a:r>
            <a:r>
              <a:rPr sz="2750" spc="-10" dirty="0">
                <a:latin typeface="Calibri"/>
                <a:cs typeface="Calibri"/>
              </a:rPr>
              <a:t>zatim </a:t>
            </a:r>
            <a:r>
              <a:rPr sz="2750" spc="15" dirty="0">
                <a:latin typeface="Calibri"/>
                <a:cs typeface="Calibri"/>
              </a:rPr>
              <a:t>ponovo </a:t>
            </a:r>
            <a:r>
              <a:rPr sz="2750" spc="65" dirty="0">
                <a:latin typeface="Calibri"/>
                <a:cs typeface="Calibri"/>
              </a:rPr>
              <a:t>od </a:t>
            </a:r>
            <a:r>
              <a:rPr sz="2750" spc="10" dirty="0">
                <a:latin typeface="Calibri"/>
                <a:cs typeface="Calibri"/>
              </a:rPr>
              <a:t>prve </a:t>
            </a:r>
            <a:r>
              <a:rPr sz="2750" spc="-5" dirty="0">
                <a:latin typeface="Calibri"/>
                <a:cs typeface="Calibri"/>
              </a:rPr>
              <a:t>do zadnje </a:t>
            </a:r>
            <a:r>
              <a:rPr sz="2750" spc="5" dirty="0">
                <a:latin typeface="Calibri"/>
                <a:cs typeface="Calibri"/>
              </a:rPr>
              <a:t>i </a:t>
            </a:r>
            <a:r>
              <a:rPr sz="2750" spc="-30" dirty="0">
                <a:latin typeface="Calibri"/>
                <a:cs typeface="Calibri"/>
              </a:rPr>
              <a:t>tako </a:t>
            </a:r>
            <a:r>
              <a:rPr sz="2750" spc="35" dirty="0">
                <a:latin typeface="Calibri"/>
                <a:cs typeface="Calibri"/>
              </a:rPr>
              <a:t>non </a:t>
            </a:r>
            <a:r>
              <a:rPr sz="2750" spc="10" dirty="0">
                <a:latin typeface="Calibri"/>
                <a:cs typeface="Calibri"/>
              </a:rPr>
              <a:t>– </a:t>
            </a:r>
            <a:r>
              <a:rPr sz="2750" spc="15" dirty="0">
                <a:latin typeface="Calibri"/>
                <a:cs typeface="Calibri"/>
              </a:rPr>
              <a:t> </a:t>
            </a:r>
            <a:r>
              <a:rPr sz="2750" spc="20" dirty="0">
                <a:latin typeface="Calibri"/>
                <a:cs typeface="Calibri"/>
              </a:rPr>
              <a:t>stop</a:t>
            </a:r>
            <a:endParaRPr sz="275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36195">
              <a:lnSpc>
                <a:spcPct val="100000"/>
              </a:lnSpc>
              <a:spcBef>
                <a:spcPts val="130"/>
              </a:spcBef>
            </a:pPr>
            <a:r>
              <a:rPr spc="5" dirty="0"/>
              <a:t>B</a:t>
            </a:r>
            <a:r>
              <a:rPr spc="-15" dirty="0"/>
              <a:t>a</a:t>
            </a:r>
            <a:r>
              <a:rPr spc="15" dirty="0"/>
              <a:t>n</a:t>
            </a:r>
            <a:r>
              <a:rPr spc="-20" dirty="0"/>
              <a:t>e</a:t>
            </a:r>
            <a:r>
              <a:rPr spc="10" dirty="0"/>
              <a:t>r</a:t>
            </a:r>
          </a:p>
        </p:txBody>
      </p:sp>
      <p:sp>
        <p:nvSpPr>
          <p:cNvPr id="3" name="object 3"/>
          <p:cNvSpPr/>
          <p:nvPr/>
        </p:nvSpPr>
        <p:spPr>
          <a:xfrm>
            <a:off x="457200" y="1600154"/>
            <a:ext cx="8003540" cy="4526280"/>
          </a:xfrm>
          <a:custGeom>
            <a:avLst/>
            <a:gdLst/>
            <a:ahLst/>
            <a:cxnLst/>
            <a:rect l="l" t="t" r="r" b="b"/>
            <a:pathLst>
              <a:path w="8003540" h="4526280">
                <a:moveTo>
                  <a:pt x="0" y="4526005"/>
                </a:moveTo>
                <a:lnTo>
                  <a:pt x="8003285" y="4526005"/>
                </a:lnTo>
                <a:lnTo>
                  <a:pt x="8003285" y="0"/>
                </a:lnTo>
                <a:lnTo>
                  <a:pt x="0" y="0"/>
                </a:lnTo>
                <a:lnTo>
                  <a:pt x="0" y="4526005"/>
                </a:lnTo>
                <a:close/>
              </a:path>
            </a:pathLst>
          </a:custGeom>
          <a:ln w="9534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534032" y="1644264"/>
            <a:ext cx="7592059" cy="3740150"/>
          </a:xfrm>
          <a:prstGeom prst="rect">
            <a:avLst/>
          </a:prstGeom>
        </p:spPr>
        <p:txBody>
          <a:bodyPr vert="horz" wrap="square" lIns="0" tIns="10795" rIns="0" bIns="0" rtlCol="0">
            <a:spAutoFit/>
          </a:bodyPr>
          <a:lstStyle/>
          <a:p>
            <a:pPr marL="355600" marR="5080" indent="-343535">
              <a:lnSpc>
                <a:spcPct val="101299"/>
              </a:lnSpc>
              <a:spcBef>
                <a:spcPts val="85"/>
              </a:spcBef>
              <a:buFont typeface="Arial MT"/>
              <a:buChar char="•"/>
              <a:tabLst>
                <a:tab pos="355600" algn="l"/>
                <a:tab pos="356235" algn="l"/>
              </a:tabLst>
            </a:pPr>
            <a:r>
              <a:rPr sz="2750" dirty="0">
                <a:latin typeface="Calibri"/>
                <a:cs typeface="Calibri"/>
              </a:rPr>
              <a:t>Baner</a:t>
            </a:r>
            <a:r>
              <a:rPr sz="2750" spc="130" dirty="0">
                <a:latin typeface="Calibri"/>
                <a:cs typeface="Calibri"/>
              </a:rPr>
              <a:t> </a:t>
            </a:r>
            <a:r>
              <a:rPr sz="2750" spc="10" dirty="0">
                <a:latin typeface="Calibri"/>
                <a:cs typeface="Calibri"/>
              </a:rPr>
              <a:t>je</a:t>
            </a:r>
            <a:r>
              <a:rPr sz="2750" spc="-55" dirty="0">
                <a:latin typeface="Calibri"/>
                <a:cs typeface="Calibri"/>
              </a:rPr>
              <a:t> </a:t>
            </a:r>
            <a:r>
              <a:rPr sz="2750" spc="-15" dirty="0">
                <a:latin typeface="Calibri"/>
                <a:cs typeface="Calibri"/>
              </a:rPr>
              <a:t>grafički</a:t>
            </a:r>
            <a:r>
              <a:rPr sz="2750" spc="80" dirty="0">
                <a:latin typeface="Calibri"/>
                <a:cs typeface="Calibri"/>
              </a:rPr>
              <a:t> </a:t>
            </a:r>
            <a:r>
              <a:rPr sz="2750" spc="-20" dirty="0">
                <a:latin typeface="Calibri"/>
                <a:cs typeface="Calibri"/>
              </a:rPr>
              <a:t>prikaz</a:t>
            </a:r>
            <a:r>
              <a:rPr sz="2750" spc="75" dirty="0">
                <a:latin typeface="Calibri"/>
                <a:cs typeface="Calibri"/>
              </a:rPr>
              <a:t> </a:t>
            </a:r>
            <a:r>
              <a:rPr sz="2750" dirty="0">
                <a:latin typeface="Calibri"/>
                <a:cs typeface="Calibri"/>
              </a:rPr>
              <a:t>koji</a:t>
            </a:r>
            <a:r>
              <a:rPr sz="2750" spc="-140" dirty="0">
                <a:latin typeface="Calibri"/>
                <a:cs typeface="Calibri"/>
              </a:rPr>
              <a:t> </a:t>
            </a:r>
            <a:r>
              <a:rPr sz="2750" spc="-10" dirty="0">
                <a:latin typeface="Calibri"/>
                <a:cs typeface="Calibri"/>
              </a:rPr>
              <a:t>se</a:t>
            </a:r>
            <a:r>
              <a:rPr sz="2750" spc="15" dirty="0">
                <a:latin typeface="Calibri"/>
                <a:cs typeface="Calibri"/>
              </a:rPr>
              <a:t> </a:t>
            </a:r>
            <a:r>
              <a:rPr sz="2750" spc="5" dirty="0">
                <a:latin typeface="Calibri"/>
                <a:cs typeface="Calibri"/>
              </a:rPr>
              <a:t>nalazi</a:t>
            </a:r>
            <a:r>
              <a:rPr sz="2750" spc="10" dirty="0">
                <a:latin typeface="Calibri"/>
                <a:cs typeface="Calibri"/>
              </a:rPr>
              <a:t> </a:t>
            </a:r>
            <a:r>
              <a:rPr sz="2750" spc="-5" dirty="0">
                <a:latin typeface="Calibri"/>
                <a:cs typeface="Calibri"/>
              </a:rPr>
              <a:t>na</a:t>
            </a:r>
            <a:r>
              <a:rPr sz="2750" spc="70" dirty="0">
                <a:latin typeface="Calibri"/>
                <a:cs typeface="Calibri"/>
              </a:rPr>
              <a:t> </a:t>
            </a:r>
            <a:r>
              <a:rPr sz="2750" spc="5" dirty="0">
                <a:latin typeface="Calibri"/>
                <a:cs typeface="Calibri"/>
              </a:rPr>
              <a:t>istaknutom </a:t>
            </a:r>
            <a:r>
              <a:rPr sz="2750" spc="-610" dirty="0">
                <a:latin typeface="Calibri"/>
                <a:cs typeface="Calibri"/>
              </a:rPr>
              <a:t> </a:t>
            </a:r>
            <a:r>
              <a:rPr sz="2750" spc="-20" dirty="0">
                <a:latin typeface="Calibri"/>
                <a:cs typeface="Calibri"/>
              </a:rPr>
              <a:t>delu </a:t>
            </a:r>
            <a:r>
              <a:rPr sz="2750" spc="5" dirty="0">
                <a:latin typeface="Calibri"/>
                <a:cs typeface="Calibri"/>
              </a:rPr>
              <a:t>sajta, </a:t>
            </a:r>
            <a:r>
              <a:rPr sz="2750" spc="-5" dirty="0">
                <a:latin typeface="Calibri"/>
                <a:cs typeface="Calibri"/>
              </a:rPr>
              <a:t>to </a:t>
            </a:r>
            <a:r>
              <a:rPr sz="2750" spc="10" dirty="0">
                <a:latin typeface="Calibri"/>
                <a:cs typeface="Calibri"/>
              </a:rPr>
              <a:t>je </a:t>
            </a:r>
            <a:r>
              <a:rPr sz="2750" spc="30" dirty="0">
                <a:latin typeface="Calibri"/>
                <a:cs typeface="Calibri"/>
              </a:rPr>
              <a:t>reklama, </a:t>
            </a:r>
            <a:r>
              <a:rPr sz="2750" spc="25" dirty="0">
                <a:latin typeface="Calibri"/>
                <a:cs typeface="Calibri"/>
              </a:rPr>
              <a:t>animacija, </a:t>
            </a:r>
            <a:r>
              <a:rPr sz="2750" spc="-45" dirty="0">
                <a:latin typeface="Calibri"/>
                <a:cs typeface="Calibri"/>
              </a:rPr>
              <a:t>slika </a:t>
            </a:r>
            <a:r>
              <a:rPr sz="2750" spc="-20" dirty="0">
                <a:latin typeface="Calibri"/>
                <a:cs typeface="Calibri"/>
              </a:rPr>
              <a:t>raznih </a:t>
            </a:r>
            <a:r>
              <a:rPr sz="2750" spc="-15" dirty="0">
                <a:latin typeface="Calibri"/>
                <a:cs typeface="Calibri"/>
              </a:rPr>
              <a:t> </a:t>
            </a:r>
            <a:r>
              <a:rPr sz="2750" spc="-10" dirty="0">
                <a:latin typeface="Calibri"/>
                <a:cs typeface="Calibri"/>
              </a:rPr>
              <a:t>veličina</a:t>
            </a:r>
            <a:r>
              <a:rPr sz="2750" spc="65" dirty="0">
                <a:latin typeface="Calibri"/>
                <a:cs typeface="Calibri"/>
              </a:rPr>
              <a:t> </a:t>
            </a:r>
            <a:r>
              <a:rPr sz="2750" spc="5" dirty="0">
                <a:latin typeface="Calibri"/>
                <a:cs typeface="Calibri"/>
              </a:rPr>
              <a:t>i</a:t>
            </a:r>
            <a:r>
              <a:rPr sz="2750" spc="15" dirty="0">
                <a:latin typeface="Calibri"/>
                <a:cs typeface="Calibri"/>
              </a:rPr>
              <a:t> </a:t>
            </a:r>
            <a:r>
              <a:rPr sz="2750" spc="10" dirty="0">
                <a:latin typeface="Calibri"/>
                <a:cs typeface="Calibri"/>
              </a:rPr>
              <a:t>formata.</a:t>
            </a:r>
            <a:endParaRPr sz="275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30"/>
              </a:spcBef>
              <a:buFont typeface="Arial MT"/>
              <a:buChar char="•"/>
            </a:pPr>
            <a:endParaRPr sz="4100">
              <a:latin typeface="Calibri"/>
              <a:cs typeface="Calibri"/>
            </a:endParaRPr>
          </a:p>
          <a:p>
            <a:pPr marL="355600" marR="5715" indent="-343535">
              <a:lnSpc>
                <a:spcPct val="102400"/>
              </a:lnSpc>
              <a:buFont typeface="Arial MT"/>
              <a:buChar char="•"/>
              <a:tabLst>
                <a:tab pos="355600" algn="l"/>
                <a:tab pos="356235" algn="l"/>
              </a:tabLst>
            </a:pPr>
            <a:r>
              <a:rPr sz="2750" b="1" spc="-30" dirty="0">
                <a:latin typeface="Calibri"/>
                <a:cs typeface="Calibri"/>
              </a:rPr>
              <a:t>S</a:t>
            </a:r>
            <a:r>
              <a:rPr sz="2750" b="1" spc="15" dirty="0">
                <a:latin typeface="Calibri"/>
                <a:cs typeface="Calibri"/>
              </a:rPr>
              <a:t>t</a:t>
            </a:r>
            <a:r>
              <a:rPr sz="2750" b="1" spc="-15" dirty="0">
                <a:latin typeface="Calibri"/>
                <a:cs typeface="Calibri"/>
              </a:rPr>
              <a:t>a</a:t>
            </a:r>
            <a:r>
              <a:rPr sz="2750" b="1" spc="15" dirty="0">
                <a:latin typeface="Calibri"/>
                <a:cs typeface="Calibri"/>
              </a:rPr>
              <a:t>t</a:t>
            </a:r>
            <a:r>
              <a:rPr sz="2750" b="1" spc="-5" dirty="0">
                <a:latin typeface="Calibri"/>
                <a:cs typeface="Calibri"/>
              </a:rPr>
              <a:t>i</a:t>
            </a:r>
            <a:r>
              <a:rPr sz="2750" b="1" spc="-105" dirty="0">
                <a:latin typeface="Calibri"/>
                <a:cs typeface="Calibri"/>
              </a:rPr>
              <a:t>č</a:t>
            </a:r>
            <a:r>
              <a:rPr sz="2750" b="1" spc="20" dirty="0">
                <a:latin typeface="Calibri"/>
                <a:cs typeface="Calibri"/>
              </a:rPr>
              <a:t>n</a:t>
            </a:r>
            <a:r>
              <a:rPr sz="2750" b="1" spc="5" dirty="0">
                <a:latin typeface="Calibri"/>
                <a:cs typeface="Calibri"/>
              </a:rPr>
              <a:t>i</a:t>
            </a:r>
            <a:r>
              <a:rPr sz="2750" spc="55" dirty="0">
                <a:latin typeface="Times New Roman"/>
                <a:cs typeface="Times New Roman"/>
              </a:rPr>
              <a:t> </a:t>
            </a:r>
            <a:r>
              <a:rPr sz="2750" b="1" spc="15" dirty="0">
                <a:latin typeface="Calibri"/>
                <a:cs typeface="Calibri"/>
              </a:rPr>
              <a:t>b</a:t>
            </a:r>
            <a:r>
              <a:rPr sz="2750" b="1" spc="-10" dirty="0">
                <a:latin typeface="Calibri"/>
                <a:cs typeface="Calibri"/>
              </a:rPr>
              <a:t>a</a:t>
            </a:r>
            <a:r>
              <a:rPr sz="2750" b="1" spc="15" dirty="0">
                <a:latin typeface="Calibri"/>
                <a:cs typeface="Calibri"/>
              </a:rPr>
              <a:t>n</a:t>
            </a:r>
            <a:r>
              <a:rPr sz="2750" b="1" spc="35" dirty="0">
                <a:latin typeface="Calibri"/>
                <a:cs typeface="Calibri"/>
              </a:rPr>
              <a:t>e</a:t>
            </a:r>
            <a:r>
              <a:rPr sz="2750" b="1" spc="-10" dirty="0">
                <a:latin typeface="Calibri"/>
                <a:cs typeface="Calibri"/>
              </a:rPr>
              <a:t>r</a:t>
            </a:r>
            <a:r>
              <a:rPr sz="2750" b="1" spc="5" dirty="0">
                <a:latin typeface="Calibri"/>
                <a:cs typeface="Calibri"/>
              </a:rPr>
              <a:t>i</a:t>
            </a:r>
            <a:r>
              <a:rPr sz="2750" spc="-95" dirty="0">
                <a:latin typeface="Times New Roman"/>
                <a:cs typeface="Times New Roman"/>
              </a:rPr>
              <a:t> </a:t>
            </a:r>
            <a:r>
              <a:rPr sz="2750" spc="5" dirty="0">
                <a:latin typeface="Calibri"/>
                <a:cs typeface="Calibri"/>
              </a:rPr>
              <a:t>-</a:t>
            </a:r>
            <a:r>
              <a:rPr sz="2750" spc="-40" dirty="0">
                <a:latin typeface="Times New Roman"/>
                <a:cs typeface="Times New Roman"/>
              </a:rPr>
              <a:t> </a:t>
            </a:r>
            <a:r>
              <a:rPr sz="2750" spc="10" dirty="0">
                <a:latin typeface="Calibri"/>
                <a:cs typeface="Calibri"/>
              </a:rPr>
              <a:t>u</a:t>
            </a:r>
            <a:r>
              <a:rPr sz="2750" spc="-45" dirty="0">
                <a:latin typeface="Times New Roman"/>
                <a:cs typeface="Times New Roman"/>
              </a:rPr>
              <a:t> </a:t>
            </a:r>
            <a:r>
              <a:rPr sz="2750" spc="120" dirty="0">
                <a:latin typeface="Calibri"/>
                <a:cs typeface="Calibri"/>
              </a:rPr>
              <a:t>o</a:t>
            </a:r>
            <a:r>
              <a:rPr sz="2750" spc="-25" dirty="0">
                <a:latin typeface="Calibri"/>
                <a:cs typeface="Calibri"/>
              </a:rPr>
              <a:t>b</a:t>
            </a:r>
            <a:r>
              <a:rPr sz="2750" spc="-35" dirty="0">
                <a:latin typeface="Calibri"/>
                <a:cs typeface="Calibri"/>
              </a:rPr>
              <a:t>li</a:t>
            </a:r>
            <a:r>
              <a:rPr sz="2750" spc="20" dirty="0">
                <a:latin typeface="Calibri"/>
                <a:cs typeface="Calibri"/>
              </a:rPr>
              <a:t>k</a:t>
            </a:r>
            <a:r>
              <a:rPr sz="2750" spc="10" dirty="0">
                <a:latin typeface="Calibri"/>
                <a:cs typeface="Calibri"/>
              </a:rPr>
              <a:t>u</a:t>
            </a:r>
            <a:r>
              <a:rPr sz="2750" spc="-125" dirty="0">
                <a:latin typeface="Times New Roman"/>
                <a:cs typeface="Times New Roman"/>
              </a:rPr>
              <a:t> </a:t>
            </a:r>
            <a:r>
              <a:rPr sz="2750" spc="-25" dirty="0">
                <a:latin typeface="Calibri"/>
                <a:cs typeface="Calibri"/>
              </a:rPr>
              <a:t>s</a:t>
            </a:r>
            <a:r>
              <a:rPr sz="2750" spc="-35" dirty="0">
                <a:latin typeface="Calibri"/>
                <a:cs typeface="Calibri"/>
              </a:rPr>
              <a:t>li</a:t>
            </a:r>
            <a:r>
              <a:rPr sz="2750" spc="-130" dirty="0">
                <a:latin typeface="Calibri"/>
                <a:cs typeface="Calibri"/>
              </a:rPr>
              <a:t>k</a:t>
            </a:r>
            <a:r>
              <a:rPr sz="2750" spc="10" dirty="0">
                <a:latin typeface="Calibri"/>
                <a:cs typeface="Calibri"/>
              </a:rPr>
              <a:t>e</a:t>
            </a:r>
            <a:r>
              <a:rPr sz="2750" spc="30" dirty="0">
                <a:latin typeface="Times New Roman"/>
                <a:cs typeface="Times New Roman"/>
              </a:rPr>
              <a:t> </a:t>
            </a:r>
            <a:r>
              <a:rPr sz="2750" spc="-170" dirty="0">
                <a:latin typeface="Calibri"/>
                <a:cs typeface="Calibri"/>
              </a:rPr>
              <a:t>f</a:t>
            </a:r>
            <a:r>
              <a:rPr sz="2750" spc="120" dirty="0">
                <a:latin typeface="Calibri"/>
                <a:cs typeface="Calibri"/>
              </a:rPr>
              <a:t>o</a:t>
            </a:r>
            <a:r>
              <a:rPr sz="2750" spc="10" dirty="0">
                <a:latin typeface="Calibri"/>
                <a:cs typeface="Calibri"/>
              </a:rPr>
              <a:t>r</a:t>
            </a:r>
            <a:r>
              <a:rPr sz="2750" spc="50" dirty="0">
                <a:latin typeface="Calibri"/>
                <a:cs typeface="Calibri"/>
              </a:rPr>
              <a:t>m</a:t>
            </a:r>
            <a:r>
              <a:rPr sz="2750" spc="25" dirty="0">
                <a:latin typeface="Calibri"/>
                <a:cs typeface="Calibri"/>
              </a:rPr>
              <a:t>a</a:t>
            </a:r>
            <a:r>
              <a:rPr sz="2750" spc="-25" dirty="0">
                <a:latin typeface="Calibri"/>
                <a:cs typeface="Calibri"/>
              </a:rPr>
              <a:t>t</a:t>
            </a:r>
            <a:r>
              <a:rPr sz="2750" spc="10" dirty="0">
                <a:latin typeface="Calibri"/>
                <a:cs typeface="Calibri"/>
              </a:rPr>
              <a:t>a</a:t>
            </a:r>
            <a:r>
              <a:rPr sz="2750" spc="-295" dirty="0">
                <a:latin typeface="Times New Roman"/>
                <a:cs typeface="Times New Roman"/>
              </a:rPr>
              <a:t> </a:t>
            </a:r>
            <a:r>
              <a:rPr sz="2750" spc="20" dirty="0">
                <a:latin typeface="Calibri"/>
                <a:cs typeface="Calibri"/>
              </a:rPr>
              <a:t>J</a:t>
            </a:r>
            <a:r>
              <a:rPr sz="2750" dirty="0">
                <a:latin typeface="Calibri"/>
                <a:cs typeface="Calibri"/>
              </a:rPr>
              <a:t>P</a:t>
            </a:r>
            <a:r>
              <a:rPr sz="2750" spc="-15" dirty="0">
                <a:latin typeface="Calibri"/>
                <a:cs typeface="Calibri"/>
              </a:rPr>
              <a:t>G</a:t>
            </a:r>
            <a:r>
              <a:rPr sz="2750" spc="5" dirty="0">
                <a:latin typeface="Calibri"/>
                <a:cs typeface="Calibri"/>
              </a:rPr>
              <a:t>,</a:t>
            </a:r>
            <a:r>
              <a:rPr sz="2750" spc="-30" dirty="0">
                <a:latin typeface="Times New Roman"/>
                <a:cs typeface="Times New Roman"/>
              </a:rPr>
              <a:t> </a:t>
            </a:r>
            <a:r>
              <a:rPr sz="2750" dirty="0">
                <a:latin typeface="Calibri"/>
                <a:cs typeface="Calibri"/>
              </a:rPr>
              <a:t>P</a:t>
            </a:r>
            <a:r>
              <a:rPr sz="2750" spc="20" dirty="0">
                <a:latin typeface="Calibri"/>
                <a:cs typeface="Calibri"/>
              </a:rPr>
              <a:t>N</a:t>
            </a:r>
            <a:r>
              <a:rPr sz="2750" spc="-10" dirty="0">
                <a:latin typeface="Calibri"/>
                <a:cs typeface="Calibri"/>
              </a:rPr>
              <a:t>G</a:t>
            </a:r>
            <a:r>
              <a:rPr sz="2750" spc="5" dirty="0">
                <a:latin typeface="Calibri"/>
                <a:cs typeface="Calibri"/>
              </a:rPr>
              <a:t>,</a:t>
            </a:r>
            <a:r>
              <a:rPr sz="2750" spc="-35" dirty="0">
                <a:latin typeface="Times New Roman"/>
                <a:cs typeface="Times New Roman"/>
              </a:rPr>
              <a:t> </a:t>
            </a:r>
            <a:r>
              <a:rPr sz="2750" spc="-35" dirty="0">
                <a:latin typeface="Calibri"/>
                <a:cs typeface="Calibri"/>
              </a:rPr>
              <a:t>il</a:t>
            </a:r>
            <a:r>
              <a:rPr sz="2750" spc="5" dirty="0">
                <a:latin typeface="Calibri"/>
                <a:cs typeface="Calibri"/>
              </a:rPr>
              <a:t>i </a:t>
            </a:r>
            <a:r>
              <a:rPr sz="2750" spc="5" dirty="0">
                <a:latin typeface="Times New Roman"/>
                <a:cs typeface="Times New Roman"/>
              </a:rPr>
              <a:t> </a:t>
            </a:r>
            <a:r>
              <a:rPr sz="2750" spc="-135" dirty="0">
                <a:latin typeface="Calibri"/>
                <a:cs typeface="Calibri"/>
              </a:rPr>
              <a:t>GIF.</a:t>
            </a:r>
            <a:endParaRPr sz="2750">
              <a:latin typeface="Calibri"/>
              <a:cs typeface="Calibri"/>
            </a:endParaRPr>
          </a:p>
          <a:p>
            <a:pPr marL="355600" marR="490855" indent="-343535">
              <a:lnSpc>
                <a:spcPct val="100000"/>
              </a:lnSpc>
              <a:spcBef>
                <a:spcPts val="830"/>
              </a:spcBef>
              <a:buFont typeface="Arial MT"/>
              <a:buChar char="•"/>
              <a:tabLst>
                <a:tab pos="355600" algn="l"/>
                <a:tab pos="356235" algn="l"/>
              </a:tabLst>
            </a:pPr>
            <a:r>
              <a:rPr sz="2750" b="1" spc="-15" dirty="0">
                <a:latin typeface="Calibri"/>
                <a:cs typeface="Calibri"/>
              </a:rPr>
              <a:t>Animirani</a:t>
            </a:r>
            <a:r>
              <a:rPr sz="2750" b="1" spc="125" dirty="0">
                <a:latin typeface="Calibri"/>
                <a:cs typeface="Calibri"/>
              </a:rPr>
              <a:t> </a:t>
            </a:r>
            <a:r>
              <a:rPr sz="2750" b="1" spc="10" dirty="0">
                <a:latin typeface="Calibri"/>
                <a:cs typeface="Calibri"/>
              </a:rPr>
              <a:t>baneri</a:t>
            </a:r>
            <a:r>
              <a:rPr sz="2750" b="1" spc="55" dirty="0">
                <a:latin typeface="Calibri"/>
                <a:cs typeface="Calibri"/>
              </a:rPr>
              <a:t> </a:t>
            </a:r>
            <a:r>
              <a:rPr sz="2750" spc="5" dirty="0">
                <a:latin typeface="Calibri"/>
                <a:cs typeface="Calibri"/>
              </a:rPr>
              <a:t>-</a:t>
            </a:r>
            <a:r>
              <a:rPr sz="2750" spc="30" dirty="0">
                <a:latin typeface="Calibri"/>
                <a:cs typeface="Calibri"/>
              </a:rPr>
              <a:t> </a:t>
            </a:r>
            <a:r>
              <a:rPr sz="2750" spc="-20" dirty="0">
                <a:latin typeface="Calibri"/>
                <a:cs typeface="Calibri"/>
              </a:rPr>
              <a:t>predstavlja</a:t>
            </a:r>
            <a:r>
              <a:rPr sz="2750" spc="80" dirty="0">
                <a:latin typeface="Calibri"/>
                <a:cs typeface="Calibri"/>
              </a:rPr>
              <a:t> </a:t>
            </a:r>
            <a:r>
              <a:rPr sz="2750" spc="-15" dirty="0">
                <a:latin typeface="Calibri"/>
                <a:cs typeface="Calibri"/>
              </a:rPr>
              <a:t>kratku</a:t>
            </a:r>
            <a:r>
              <a:rPr sz="2750" spc="-50" dirty="0">
                <a:latin typeface="Calibri"/>
                <a:cs typeface="Calibri"/>
              </a:rPr>
              <a:t> </a:t>
            </a:r>
            <a:r>
              <a:rPr sz="2750" spc="15" dirty="0">
                <a:latin typeface="Calibri"/>
                <a:cs typeface="Calibri"/>
              </a:rPr>
              <a:t>animaciju </a:t>
            </a:r>
            <a:r>
              <a:rPr sz="2750" spc="-610" dirty="0">
                <a:latin typeface="Calibri"/>
                <a:cs typeface="Calibri"/>
              </a:rPr>
              <a:t> </a:t>
            </a:r>
            <a:r>
              <a:rPr sz="2750" spc="-170" dirty="0">
                <a:latin typeface="Calibri"/>
                <a:cs typeface="Calibri"/>
              </a:rPr>
              <a:t>f</a:t>
            </a:r>
            <a:r>
              <a:rPr sz="2750" spc="125" dirty="0">
                <a:latin typeface="Calibri"/>
                <a:cs typeface="Calibri"/>
              </a:rPr>
              <a:t>o</a:t>
            </a:r>
            <a:r>
              <a:rPr sz="2750" spc="15" dirty="0">
                <a:latin typeface="Calibri"/>
                <a:cs typeface="Calibri"/>
              </a:rPr>
              <a:t>r</a:t>
            </a:r>
            <a:r>
              <a:rPr sz="2750" spc="125" dirty="0">
                <a:latin typeface="Calibri"/>
                <a:cs typeface="Calibri"/>
              </a:rPr>
              <a:t>m</a:t>
            </a:r>
            <a:r>
              <a:rPr sz="2750" spc="30" dirty="0">
                <a:latin typeface="Calibri"/>
                <a:cs typeface="Calibri"/>
              </a:rPr>
              <a:t>a</a:t>
            </a:r>
            <a:r>
              <a:rPr sz="2750" spc="-25" dirty="0">
                <a:latin typeface="Calibri"/>
                <a:cs typeface="Calibri"/>
              </a:rPr>
              <a:t>t</a:t>
            </a:r>
            <a:r>
              <a:rPr sz="2750" spc="10" dirty="0">
                <a:latin typeface="Calibri"/>
                <a:cs typeface="Calibri"/>
              </a:rPr>
              <a:t>a</a:t>
            </a:r>
            <a:r>
              <a:rPr sz="2750" spc="-295" dirty="0">
                <a:latin typeface="Times New Roman"/>
                <a:cs typeface="Times New Roman"/>
              </a:rPr>
              <a:t> </a:t>
            </a:r>
            <a:r>
              <a:rPr sz="2750" spc="-15" dirty="0">
                <a:latin typeface="Calibri"/>
                <a:cs typeface="Calibri"/>
              </a:rPr>
              <a:t>G</a:t>
            </a:r>
            <a:r>
              <a:rPr sz="2750" spc="-20" dirty="0">
                <a:latin typeface="Calibri"/>
                <a:cs typeface="Calibri"/>
              </a:rPr>
              <a:t>I</a:t>
            </a:r>
            <a:r>
              <a:rPr sz="2750" spc="10" dirty="0">
                <a:latin typeface="Calibri"/>
                <a:cs typeface="Calibri"/>
              </a:rPr>
              <a:t>F</a:t>
            </a:r>
            <a:r>
              <a:rPr sz="2750" spc="-15" dirty="0">
                <a:latin typeface="Times New Roman"/>
                <a:cs typeface="Times New Roman"/>
              </a:rPr>
              <a:t> </a:t>
            </a:r>
            <a:r>
              <a:rPr sz="2750" spc="-35" dirty="0">
                <a:latin typeface="Calibri"/>
                <a:cs typeface="Calibri"/>
              </a:rPr>
              <a:t>i</a:t>
            </a:r>
            <a:r>
              <a:rPr sz="2750" spc="-30" dirty="0">
                <a:latin typeface="Calibri"/>
                <a:cs typeface="Calibri"/>
              </a:rPr>
              <a:t>l</a:t>
            </a:r>
            <a:r>
              <a:rPr sz="2750" spc="5" dirty="0">
                <a:latin typeface="Calibri"/>
                <a:cs typeface="Calibri"/>
              </a:rPr>
              <a:t>i</a:t>
            </a:r>
            <a:r>
              <a:rPr sz="2750" spc="-55" dirty="0">
                <a:latin typeface="Times New Roman"/>
                <a:cs typeface="Times New Roman"/>
              </a:rPr>
              <a:t> </a:t>
            </a:r>
            <a:r>
              <a:rPr sz="2750" spc="15" dirty="0">
                <a:latin typeface="Calibri"/>
                <a:cs typeface="Calibri"/>
              </a:rPr>
              <a:t>SW</a:t>
            </a:r>
            <a:r>
              <a:rPr sz="2750" spc="10" dirty="0">
                <a:latin typeface="Calibri"/>
                <a:cs typeface="Calibri"/>
              </a:rPr>
              <a:t>F</a:t>
            </a:r>
            <a:r>
              <a:rPr sz="2750" spc="-10" dirty="0">
                <a:latin typeface="Times New Roman"/>
                <a:cs typeface="Times New Roman"/>
              </a:rPr>
              <a:t> </a:t>
            </a:r>
            <a:r>
              <a:rPr sz="2750" spc="-15" dirty="0">
                <a:latin typeface="Calibri"/>
                <a:cs typeface="Calibri"/>
              </a:rPr>
              <a:t>(</a:t>
            </a:r>
            <a:r>
              <a:rPr sz="2750" spc="10" dirty="0">
                <a:latin typeface="Calibri"/>
                <a:cs typeface="Calibri"/>
              </a:rPr>
              <a:t>F</a:t>
            </a:r>
            <a:r>
              <a:rPr sz="2750" spc="-110" dirty="0">
                <a:latin typeface="Calibri"/>
                <a:cs typeface="Calibri"/>
              </a:rPr>
              <a:t>l</a:t>
            </a:r>
            <a:r>
              <a:rPr sz="2750" spc="25" dirty="0">
                <a:latin typeface="Calibri"/>
                <a:cs typeface="Calibri"/>
              </a:rPr>
              <a:t>a</a:t>
            </a:r>
            <a:r>
              <a:rPr sz="2750" spc="-30" dirty="0">
                <a:latin typeface="Calibri"/>
                <a:cs typeface="Calibri"/>
              </a:rPr>
              <a:t>sh</a:t>
            </a:r>
            <a:r>
              <a:rPr sz="2750" spc="-10" dirty="0">
                <a:latin typeface="Calibri"/>
                <a:cs typeface="Calibri"/>
              </a:rPr>
              <a:t>)</a:t>
            </a:r>
            <a:r>
              <a:rPr sz="2750" spc="5" dirty="0">
                <a:latin typeface="Calibri"/>
                <a:cs typeface="Calibri"/>
              </a:rPr>
              <a:t>.</a:t>
            </a:r>
            <a:endParaRPr sz="275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67538" y="2276855"/>
            <a:ext cx="8053578" cy="2448306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57200" y="980739"/>
            <a:ext cx="8003540" cy="5146040"/>
          </a:xfrm>
          <a:custGeom>
            <a:avLst/>
            <a:gdLst/>
            <a:ahLst/>
            <a:cxnLst/>
            <a:rect l="l" t="t" r="r" b="b"/>
            <a:pathLst>
              <a:path w="8003540" h="5146040">
                <a:moveTo>
                  <a:pt x="0" y="5145420"/>
                </a:moveTo>
                <a:lnTo>
                  <a:pt x="8003285" y="5145420"/>
                </a:lnTo>
                <a:lnTo>
                  <a:pt x="8003285" y="0"/>
                </a:lnTo>
                <a:lnTo>
                  <a:pt x="0" y="0"/>
                </a:lnTo>
                <a:lnTo>
                  <a:pt x="0" y="5145420"/>
                </a:lnTo>
                <a:close/>
              </a:path>
            </a:pathLst>
          </a:custGeom>
          <a:ln w="9534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534012" y="1032823"/>
            <a:ext cx="7461250" cy="4494530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355600" indent="-343535">
              <a:lnSpc>
                <a:spcPct val="100000"/>
              </a:lnSpc>
              <a:spcBef>
                <a:spcPts val="125"/>
              </a:spcBef>
              <a:buFont typeface="Arial MT"/>
              <a:buChar char="•"/>
              <a:tabLst>
                <a:tab pos="355600" algn="l"/>
                <a:tab pos="356235" algn="l"/>
              </a:tabLst>
            </a:pPr>
            <a:r>
              <a:rPr sz="2750" dirty="0">
                <a:latin typeface="Calibri"/>
                <a:cs typeface="Calibri"/>
              </a:rPr>
              <a:t>Prednosti</a:t>
            </a:r>
            <a:r>
              <a:rPr sz="2750" spc="-65" dirty="0">
                <a:latin typeface="Calibri"/>
                <a:cs typeface="Calibri"/>
              </a:rPr>
              <a:t> </a:t>
            </a:r>
            <a:r>
              <a:rPr sz="2750" spc="5" dirty="0">
                <a:latin typeface="Calibri"/>
                <a:cs typeface="Calibri"/>
              </a:rPr>
              <a:t>animiranog</a:t>
            </a:r>
            <a:r>
              <a:rPr sz="2750" spc="15" dirty="0">
                <a:latin typeface="Calibri"/>
                <a:cs typeface="Calibri"/>
              </a:rPr>
              <a:t> </a:t>
            </a:r>
            <a:r>
              <a:rPr sz="2750" spc="-20" dirty="0">
                <a:latin typeface="Calibri"/>
                <a:cs typeface="Calibri"/>
              </a:rPr>
              <a:t>banera:</a:t>
            </a:r>
            <a:endParaRPr sz="275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50"/>
              </a:spcBef>
            </a:pPr>
            <a:endParaRPr sz="3850">
              <a:latin typeface="Calibri"/>
              <a:cs typeface="Calibri"/>
            </a:endParaRPr>
          </a:p>
          <a:p>
            <a:pPr marL="355600" indent="-343535">
              <a:lnSpc>
                <a:spcPct val="100000"/>
              </a:lnSpc>
              <a:buFont typeface="Wingdings"/>
              <a:buChar char=""/>
              <a:tabLst>
                <a:tab pos="356235" algn="l"/>
              </a:tabLst>
            </a:pPr>
            <a:r>
              <a:rPr sz="2750" dirty="0">
                <a:latin typeface="Calibri"/>
                <a:cs typeface="Calibri"/>
              </a:rPr>
              <a:t>privlačni</a:t>
            </a:r>
            <a:r>
              <a:rPr sz="2750" spc="60" dirty="0">
                <a:latin typeface="Calibri"/>
                <a:cs typeface="Calibri"/>
              </a:rPr>
              <a:t> </a:t>
            </a:r>
            <a:r>
              <a:rPr sz="2750" spc="-10" dirty="0">
                <a:latin typeface="Calibri"/>
                <a:cs typeface="Calibri"/>
              </a:rPr>
              <a:t>su</a:t>
            </a:r>
            <a:r>
              <a:rPr sz="2750" spc="65" dirty="0">
                <a:latin typeface="Calibri"/>
                <a:cs typeface="Calibri"/>
              </a:rPr>
              <a:t> </a:t>
            </a:r>
            <a:r>
              <a:rPr sz="2750" spc="55" dirty="0">
                <a:latin typeface="Calibri"/>
                <a:cs typeface="Calibri"/>
              </a:rPr>
              <a:t>oku</a:t>
            </a:r>
            <a:endParaRPr sz="2750">
              <a:latin typeface="Calibri"/>
              <a:cs typeface="Calibri"/>
            </a:endParaRPr>
          </a:p>
          <a:p>
            <a:pPr marL="355600" indent="-343535">
              <a:lnSpc>
                <a:spcPct val="100000"/>
              </a:lnSpc>
              <a:spcBef>
                <a:spcPts val="755"/>
              </a:spcBef>
              <a:buFont typeface="Wingdings"/>
              <a:buChar char=""/>
              <a:tabLst>
                <a:tab pos="356235" algn="l"/>
              </a:tabLst>
            </a:pPr>
            <a:r>
              <a:rPr sz="2750" spc="-5" dirty="0">
                <a:latin typeface="Calibri"/>
                <a:cs typeface="Calibri"/>
              </a:rPr>
              <a:t>baner</a:t>
            </a:r>
            <a:r>
              <a:rPr sz="2750" spc="130" dirty="0">
                <a:latin typeface="Calibri"/>
                <a:cs typeface="Calibri"/>
              </a:rPr>
              <a:t> </a:t>
            </a:r>
            <a:r>
              <a:rPr sz="2750" spc="10" dirty="0">
                <a:latin typeface="Calibri"/>
                <a:cs typeface="Calibri"/>
              </a:rPr>
              <a:t>je</a:t>
            </a:r>
            <a:r>
              <a:rPr sz="2750" spc="-50" dirty="0">
                <a:latin typeface="Calibri"/>
                <a:cs typeface="Calibri"/>
              </a:rPr>
              <a:t> </a:t>
            </a:r>
            <a:r>
              <a:rPr sz="2750" spc="-15" dirty="0">
                <a:latin typeface="Calibri"/>
                <a:cs typeface="Calibri"/>
              </a:rPr>
              <a:t>animiran</a:t>
            </a:r>
            <a:r>
              <a:rPr sz="2750" spc="160" dirty="0">
                <a:latin typeface="Calibri"/>
                <a:cs typeface="Calibri"/>
              </a:rPr>
              <a:t> </a:t>
            </a:r>
            <a:r>
              <a:rPr sz="2750" spc="5" dirty="0">
                <a:latin typeface="Calibri"/>
                <a:cs typeface="Calibri"/>
              </a:rPr>
              <a:t>i</a:t>
            </a:r>
            <a:r>
              <a:rPr sz="2750" spc="15" dirty="0">
                <a:latin typeface="Calibri"/>
                <a:cs typeface="Calibri"/>
              </a:rPr>
              <a:t> </a:t>
            </a:r>
            <a:r>
              <a:rPr sz="2750" spc="-30" dirty="0">
                <a:latin typeface="Calibri"/>
                <a:cs typeface="Calibri"/>
              </a:rPr>
              <a:t>interaktivan</a:t>
            </a:r>
            <a:endParaRPr sz="2750">
              <a:latin typeface="Calibri"/>
              <a:cs typeface="Calibri"/>
            </a:endParaRPr>
          </a:p>
          <a:p>
            <a:pPr marL="355600" indent="-343535">
              <a:lnSpc>
                <a:spcPct val="100000"/>
              </a:lnSpc>
              <a:spcBef>
                <a:spcPts val="830"/>
              </a:spcBef>
              <a:buFont typeface="Wingdings"/>
              <a:buChar char=""/>
              <a:tabLst>
                <a:tab pos="356235" algn="l"/>
              </a:tabLst>
            </a:pPr>
            <a:r>
              <a:rPr sz="2750" spc="-15" dirty="0">
                <a:latin typeface="Calibri"/>
                <a:cs typeface="Calibri"/>
              </a:rPr>
              <a:t>složene</a:t>
            </a:r>
            <a:r>
              <a:rPr sz="2750" spc="-65" dirty="0">
                <a:latin typeface="Calibri"/>
                <a:cs typeface="Calibri"/>
              </a:rPr>
              <a:t> </a:t>
            </a:r>
            <a:r>
              <a:rPr sz="2750" dirty="0">
                <a:latin typeface="Calibri"/>
                <a:cs typeface="Calibri"/>
              </a:rPr>
              <a:t>priče</a:t>
            </a:r>
            <a:r>
              <a:rPr sz="2750" spc="85" dirty="0">
                <a:latin typeface="Calibri"/>
                <a:cs typeface="Calibri"/>
              </a:rPr>
              <a:t> </a:t>
            </a:r>
            <a:r>
              <a:rPr sz="2750" dirty="0">
                <a:latin typeface="Calibri"/>
                <a:cs typeface="Calibri"/>
              </a:rPr>
              <a:t>priča</a:t>
            </a:r>
            <a:r>
              <a:rPr sz="2750" spc="-5" dirty="0">
                <a:latin typeface="Calibri"/>
                <a:cs typeface="Calibri"/>
              </a:rPr>
              <a:t> </a:t>
            </a:r>
            <a:r>
              <a:rPr sz="2750" spc="5" dirty="0">
                <a:latin typeface="Calibri"/>
                <a:cs typeface="Calibri"/>
              </a:rPr>
              <a:t>kroz</a:t>
            </a:r>
            <a:r>
              <a:rPr sz="2750" spc="-75" dirty="0">
                <a:latin typeface="Calibri"/>
                <a:cs typeface="Calibri"/>
              </a:rPr>
              <a:t> </a:t>
            </a:r>
            <a:r>
              <a:rPr sz="2750" spc="10" dirty="0">
                <a:latin typeface="Calibri"/>
                <a:cs typeface="Calibri"/>
              </a:rPr>
              <a:t>animacije</a:t>
            </a:r>
            <a:endParaRPr sz="2750">
              <a:latin typeface="Calibri"/>
              <a:cs typeface="Calibri"/>
            </a:endParaRPr>
          </a:p>
          <a:p>
            <a:pPr marL="355600" indent="-343535">
              <a:lnSpc>
                <a:spcPct val="100000"/>
              </a:lnSpc>
              <a:spcBef>
                <a:spcPts val="830"/>
              </a:spcBef>
              <a:buFont typeface="Wingdings"/>
              <a:buChar char=""/>
              <a:tabLst>
                <a:tab pos="356235" algn="l"/>
              </a:tabLst>
            </a:pPr>
            <a:r>
              <a:rPr sz="2750" spc="10" dirty="0">
                <a:latin typeface="Calibri"/>
                <a:cs typeface="Calibri"/>
              </a:rPr>
              <a:t>Skrece</a:t>
            </a:r>
            <a:r>
              <a:rPr sz="2750" spc="-60" dirty="0">
                <a:latin typeface="Calibri"/>
                <a:cs typeface="Calibri"/>
              </a:rPr>
              <a:t> </a:t>
            </a:r>
            <a:r>
              <a:rPr sz="2750" spc="5" dirty="0">
                <a:latin typeface="Calibri"/>
                <a:cs typeface="Calibri"/>
              </a:rPr>
              <a:t>pažnju</a:t>
            </a:r>
            <a:r>
              <a:rPr sz="2750" spc="95" dirty="0">
                <a:latin typeface="Calibri"/>
                <a:cs typeface="Calibri"/>
              </a:rPr>
              <a:t> </a:t>
            </a:r>
            <a:r>
              <a:rPr sz="2750" spc="10" dirty="0">
                <a:latin typeface="Calibri"/>
                <a:cs typeface="Calibri"/>
              </a:rPr>
              <a:t>posetioca</a:t>
            </a:r>
            <a:r>
              <a:rPr sz="2750" spc="-85" dirty="0">
                <a:latin typeface="Calibri"/>
                <a:cs typeface="Calibri"/>
              </a:rPr>
              <a:t> </a:t>
            </a:r>
            <a:r>
              <a:rPr sz="2750" spc="15" dirty="0">
                <a:latin typeface="Calibri"/>
                <a:cs typeface="Calibri"/>
              </a:rPr>
              <a:t>portala</a:t>
            </a:r>
            <a:r>
              <a:rPr sz="2750" spc="-75" dirty="0">
                <a:latin typeface="Calibri"/>
                <a:cs typeface="Calibri"/>
              </a:rPr>
              <a:t> </a:t>
            </a:r>
            <a:r>
              <a:rPr sz="2750" spc="-25" dirty="0">
                <a:latin typeface="Calibri"/>
                <a:cs typeface="Calibri"/>
              </a:rPr>
              <a:t>ili</a:t>
            </a:r>
            <a:r>
              <a:rPr sz="2750" spc="85" dirty="0">
                <a:latin typeface="Calibri"/>
                <a:cs typeface="Calibri"/>
              </a:rPr>
              <a:t> </a:t>
            </a:r>
            <a:r>
              <a:rPr sz="2750" spc="-10" dirty="0">
                <a:latin typeface="Calibri"/>
                <a:cs typeface="Calibri"/>
              </a:rPr>
              <a:t>web</a:t>
            </a:r>
            <a:r>
              <a:rPr sz="2750" spc="20" dirty="0">
                <a:latin typeface="Calibri"/>
                <a:cs typeface="Calibri"/>
              </a:rPr>
              <a:t> </a:t>
            </a:r>
            <a:r>
              <a:rPr sz="2750" spc="-20" dirty="0">
                <a:latin typeface="Calibri"/>
                <a:cs typeface="Calibri"/>
              </a:rPr>
              <a:t>stranice</a:t>
            </a:r>
            <a:endParaRPr sz="2750">
              <a:latin typeface="Calibri"/>
              <a:cs typeface="Calibri"/>
            </a:endParaRPr>
          </a:p>
          <a:p>
            <a:pPr marL="355600" indent="-343535">
              <a:lnSpc>
                <a:spcPct val="100000"/>
              </a:lnSpc>
              <a:spcBef>
                <a:spcPts val="755"/>
              </a:spcBef>
              <a:buFont typeface="Wingdings"/>
              <a:buChar char=""/>
              <a:tabLst>
                <a:tab pos="356235" algn="l"/>
              </a:tabLst>
            </a:pPr>
            <a:r>
              <a:rPr sz="2750" spc="30" dirty="0">
                <a:latin typeface="Calibri"/>
                <a:cs typeface="Calibri"/>
              </a:rPr>
              <a:t>imaju</a:t>
            </a:r>
            <a:r>
              <a:rPr sz="2750" spc="-50" dirty="0">
                <a:latin typeface="Calibri"/>
                <a:cs typeface="Calibri"/>
              </a:rPr>
              <a:t> </a:t>
            </a:r>
            <a:r>
              <a:rPr sz="2750" spc="25" dirty="0">
                <a:latin typeface="Calibri"/>
                <a:cs typeface="Calibri"/>
              </a:rPr>
              <a:t>mogućnost</a:t>
            </a:r>
            <a:r>
              <a:rPr sz="2750" spc="-125" dirty="0">
                <a:latin typeface="Calibri"/>
                <a:cs typeface="Calibri"/>
              </a:rPr>
              <a:t> </a:t>
            </a:r>
            <a:r>
              <a:rPr sz="2750" spc="-30" dirty="0">
                <a:latin typeface="Calibri"/>
                <a:cs typeface="Calibri"/>
              </a:rPr>
              <a:t>pravljenja</a:t>
            </a:r>
            <a:r>
              <a:rPr sz="2750" spc="229" dirty="0">
                <a:latin typeface="Calibri"/>
                <a:cs typeface="Calibri"/>
              </a:rPr>
              <a:t> </a:t>
            </a:r>
            <a:r>
              <a:rPr sz="2750" dirty="0">
                <a:latin typeface="Calibri"/>
                <a:cs typeface="Calibri"/>
              </a:rPr>
              <a:t>dopadljivih</a:t>
            </a:r>
            <a:r>
              <a:rPr sz="2750" spc="100" dirty="0">
                <a:latin typeface="Calibri"/>
                <a:cs typeface="Calibri"/>
              </a:rPr>
              <a:t> </a:t>
            </a:r>
            <a:r>
              <a:rPr sz="2750" spc="20" dirty="0">
                <a:latin typeface="Calibri"/>
                <a:cs typeface="Calibri"/>
              </a:rPr>
              <a:t>animacija</a:t>
            </a:r>
            <a:endParaRPr sz="2750">
              <a:latin typeface="Calibri"/>
              <a:cs typeface="Calibri"/>
            </a:endParaRPr>
          </a:p>
          <a:p>
            <a:pPr marL="355600">
              <a:lnSpc>
                <a:spcPct val="100000"/>
              </a:lnSpc>
              <a:spcBef>
                <a:spcPts val="5"/>
              </a:spcBef>
            </a:pPr>
            <a:r>
              <a:rPr sz="2750" spc="-30" dirty="0">
                <a:latin typeface="Calibri"/>
                <a:cs typeface="Calibri"/>
              </a:rPr>
              <a:t>š</a:t>
            </a:r>
            <a:r>
              <a:rPr sz="2750" spc="-20" dirty="0">
                <a:latin typeface="Calibri"/>
                <a:cs typeface="Calibri"/>
              </a:rPr>
              <a:t>t</a:t>
            </a:r>
            <a:r>
              <a:rPr sz="2750" spc="15" dirty="0">
                <a:latin typeface="Calibri"/>
                <a:cs typeface="Calibri"/>
              </a:rPr>
              <a:t>o</a:t>
            </a:r>
            <a:r>
              <a:rPr sz="2750" spc="-55" dirty="0">
                <a:latin typeface="Times New Roman"/>
                <a:cs typeface="Times New Roman"/>
              </a:rPr>
              <a:t> </a:t>
            </a:r>
            <a:r>
              <a:rPr sz="2750" spc="-25" dirty="0">
                <a:latin typeface="Calibri"/>
                <a:cs typeface="Calibri"/>
              </a:rPr>
              <a:t>p</a:t>
            </a:r>
            <a:r>
              <a:rPr sz="2750" spc="125" dirty="0">
                <a:latin typeface="Calibri"/>
                <a:cs typeface="Calibri"/>
              </a:rPr>
              <a:t>o</a:t>
            </a:r>
            <a:r>
              <a:rPr sz="2750" spc="25" dirty="0">
                <a:latin typeface="Calibri"/>
                <a:cs typeface="Calibri"/>
              </a:rPr>
              <a:t>v</a:t>
            </a:r>
            <a:r>
              <a:rPr sz="2750" spc="-25" dirty="0">
                <a:latin typeface="Calibri"/>
                <a:cs typeface="Calibri"/>
              </a:rPr>
              <a:t>e</a:t>
            </a:r>
            <a:r>
              <a:rPr sz="2750" spc="30" dirty="0">
                <a:latin typeface="Calibri"/>
                <a:cs typeface="Calibri"/>
              </a:rPr>
              <a:t>ć</a:t>
            </a:r>
            <a:r>
              <a:rPr sz="2750" spc="-125" dirty="0">
                <a:latin typeface="Calibri"/>
                <a:cs typeface="Calibri"/>
              </a:rPr>
              <a:t>a</a:t>
            </a:r>
            <a:r>
              <a:rPr sz="2750" spc="-120" dirty="0">
                <a:latin typeface="Calibri"/>
                <a:cs typeface="Calibri"/>
              </a:rPr>
              <a:t>v</a:t>
            </a:r>
            <a:r>
              <a:rPr sz="2750" spc="10" dirty="0">
                <a:latin typeface="Calibri"/>
                <a:cs typeface="Calibri"/>
              </a:rPr>
              <a:t>a</a:t>
            </a:r>
            <a:r>
              <a:rPr sz="2750" spc="-220" dirty="0">
                <a:latin typeface="Times New Roman"/>
                <a:cs typeface="Times New Roman"/>
              </a:rPr>
              <a:t> </a:t>
            </a:r>
            <a:r>
              <a:rPr sz="2750" spc="-20" dirty="0">
                <a:latin typeface="Calibri"/>
                <a:cs typeface="Calibri"/>
              </a:rPr>
              <a:t>b</a:t>
            </a:r>
            <a:r>
              <a:rPr sz="2750" spc="-135" dirty="0">
                <a:latin typeface="Calibri"/>
                <a:cs typeface="Calibri"/>
              </a:rPr>
              <a:t>r</a:t>
            </a:r>
            <a:r>
              <a:rPr sz="2750" spc="125" dirty="0">
                <a:latin typeface="Calibri"/>
                <a:cs typeface="Calibri"/>
              </a:rPr>
              <a:t>o</a:t>
            </a:r>
            <a:r>
              <a:rPr sz="2750" spc="5" dirty="0">
                <a:latin typeface="Calibri"/>
                <a:cs typeface="Calibri"/>
              </a:rPr>
              <a:t>j</a:t>
            </a:r>
            <a:r>
              <a:rPr sz="2750" spc="-5" dirty="0">
                <a:latin typeface="Times New Roman"/>
                <a:cs typeface="Times New Roman"/>
              </a:rPr>
              <a:t> </a:t>
            </a:r>
            <a:r>
              <a:rPr sz="2750" spc="20" dirty="0">
                <a:latin typeface="Calibri"/>
                <a:cs typeface="Calibri"/>
              </a:rPr>
              <a:t>k</a:t>
            </a:r>
            <a:r>
              <a:rPr sz="2750" spc="-35" dirty="0">
                <a:latin typeface="Calibri"/>
                <a:cs typeface="Calibri"/>
              </a:rPr>
              <a:t>li</a:t>
            </a:r>
            <a:r>
              <a:rPr sz="2750" spc="-130" dirty="0">
                <a:latin typeface="Calibri"/>
                <a:cs typeface="Calibri"/>
              </a:rPr>
              <a:t>k</a:t>
            </a:r>
            <a:r>
              <a:rPr sz="2750" spc="120" dirty="0">
                <a:latin typeface="Calibri"/>
                <a:cs typeface="Calibri"/>
              </a:rPr>
              <a:t>o</a:t>
            </a:r>
            <a:r>
              <a:rPr sz="2750" spc="-120" dirty="0">
                <a:latin typeface="Calibri"/>
                <a:cs typeface="Calibri"/>
              </a:rPr>
              <a:t>v</a:t>
            </a:r>
            <a:r>
              <a:rPr sz="2750" spc="10" dirty="0">
                <a:latin typeface="Calibri"/>
                <a:cs typeface="Calibri"/>
              </a:rPr>
              <a:t>a</a:t>
            </a:r>
            <a:r>
              <a:rPr sz="2750" spc="-145" dirty="0">
                <a:latin typeface="Times New Roman"/>
                <a:cs typeface="Times New Roman"/>
              </a:rPr>
              <a:t> </a:t>
            </a:r>
            <a:r>
              <a:rPr sz="2750" spc="-25" dirty="0">
                <a:latin typeface="Calibri"/>
                <a:cs typeface="Calibri"/>
              </a:rPr>
              <a:t>n</a:t>
            </a:r>
            <a:r>
              <a:rPr sz="2750" spc="10" dirty="0">
                <a:latin typeface="Calibri"/>
                <a:cs typeface="Calibri"/>
              </a:rPr>
              <a:t>a</a:t>
            </a:r>
            <a:r>
              <a:rPr sz="2750" spc="5" dirty="0">
                <a:latin typeface="Times New Roman"/>
                <a:cs typeface="Times New Roman"/>
              </a:rPr>
              <a:t> </a:t>
            </a:r>
            <a:r>
              <a:rPr sz="2750" spc="-20" dirty="0">
                <a:latin typeface="Calibri"/>
                <a:cs typeface="Calibri"/>
              </a:rPr>
              <a:t>b</a:t>
            </a:r>
            <a:r>
              <a:rPr sz="2750" spc="25" dirty="0">
                <a:latin typeface="Calibri"/>
                <a:cs typeface="Calibri"/>
              </a:rPr>
              <a:t>a</a:t>
            </a:r>
            <a:r>
              <a:rPr sz="2750" spc="-20" dirty="0">
                <a:latin typeface="Calibri"/>
                <a:cs typeface="Calibri"/>
              </a:rPr>
              <a:t>ne</a:t>
            </a:r>
            <a:r>
              <a:rPr sz="2750" spc="10" dirty="0">
                <a:latin typeface="Calibri"/>
                <a:cs typeface="Calibri"/>
              </a:rPr>
              <a:t>r</a:t>
            </a:r>
            <a:endParaRPr sz="2750">
              <a:latin typeface="Calibri"/>
              <a:cs typeface="Calibri"/>
            </a:endParaRPr>
          </a:p>
          <a:p>
            <a:pPr marL="355600" indent="-343535">
              <a:lnSpc>
                <a:spcPct val="100000"/>
              </a:lnSpc>
              <a:spcBef>
                <a:spcPts val="830"/>
              </a:spcBef>
              <a:buFont typeface="Wingdings"/>
              <a:buChar char=""/>
              <a:tabLst>
                <a:tab pos="356235" algn="l"/>
              </a:tabLst>
            </a:pPr>
            <a:r>
              <a:rPr sz="2750" spc="35" dirty="0">
                <a:latin typeface="Calibri"/>
                <a:cs typeface="Calibri"/>
              </a:rPr>
              <a:t>može</a:t>
            </a:r>
            <a:r>
              <a:rPr sz="2750" spc="-280" dirty="0">
                <a:latin typeface="Calibri"/>
                <a:cs typeface="Calibri"/>
              </a:rPr>
              <a:t> </a:t>
            </a:r>
            <a:r>
              <a:rPr sz="2750" spc="-10" dirty="0">
                <a:latin typeface="Calibri"/>
                <a:cs typeface="Calibri"/>
              </a:rPr>
              <a:t>se</a:t>
            </a:r>
            <a:r>
              <a:rPr sz="2750" spc="20" dirty="0">
                <a:latin typeface="Calibri"/>
                <a:cs typeface="Calibri"/>
              </a:rPr>
              <a:t> </a:t>
            </a:r>
            <a:r>
              <a:rPr sz="2750" spc="-10" dirty="0">
                <a:latin typeface="Calibri"/>
                <a:cs typeface="Calibri"/>
              </a:rPr>
              <a:t>koristi</a:t>
            </a:r>
            <a:r>
              <a:rPr sz="2750" spc="-55" dirty="0">
                <a:latin typeface="Calibri"/>
                <a:cs typeface="Calibri"/>
              </a:rPr>
              <a:t> </a:t>
            </a:r>
            <a:r>
              <a:rPr sz="2750" spc="5" dirty="0">
                <a:latin typeface="Calibri"/>
                <a:cs typeface="Calibri"/>
              </a:rPr>
              <a:t>i</a:t>
            </a:r>
            <a:r>
              <a:rPr sz="2750" spc="10" dirty="0">
                <a:latin typeface="Calibri"/>
                <a:cs typeface="Calibri"/>
              </a:rPr>
              <a:t> </a:t>
            </a:r>
            <a:r>
              <a:rPr sz="2750" spc="-20" dirty="0">
                <a:latin typeface="Calibri"/>
                <a:cs typeface="Calibri"/>
              </a:rPr>
              <a:t>prikazivanje</a:t>
            </a:r>
            <a:r>
              <a:rPr sz="2750" spc="175" dirty="0">
                <a:latin typeface="Calibri"/>
                <a:cs typeface="Calibri"/>
              </a:rPr>
              <a:t> </a:t>
            </a:r>
            <a:r>
              <a:rPr sz="2750" spc="-10" dirty="0">
                <a:latin typeface="Calibri"/>
                <a:cs typeface="Calibri"/>
              </a:rPr>
              <a:t>video</a:t>
            </a:r>
            <a:r>
              <a:rPr sz="2750" spc="85" dirty="0">
                <a:latin typeface="Calibri"/>
                <a:cs typeface="Calibri"/>
              </a:rPr>
              <a:t> </a:t>
            </a:r>
            <a:r>
              <a:rPr sz="2750" spc="20" dirty="0">
                <a:latin typeface="Calibri"/>
                <a:cs typeface="Calibri"/>
              </a:rPr>
              <a:t>reklama</a:t>
            </a:r>
            <a:endParaRPr sz="275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15"/>
            <a:ext cx="9144000" cy="6497939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585087" y="551175"/>
            <a:ext cx="3952240" cy="70104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pc="-35" dirty="0"/>
              <a:t>Trendovi</a:t>
            </a:r>
            <a:r>
              <a:rPr spc="-160" dirty="0"/>
              <a:t> </a:t>
            </a:r>
            <a:r>
              <a:rPr spc="15" dirty="0"/>
              <a:t>u</a:t>
            </a:r>
            <a:r>
              <a:rPr spc="-125" dirty="0"/>
              <a:t> </a:t>
            </a:r>
            <a:r>
              <a:rPr spc="-15" dirty="0"/>
              <a:t>WEBU</a:t>
            </a:r>
          </a:p>
        </p:txBody>
      </p:sp>
      <p:sp>
        <p:nvSpPr>
          <p:cNvPr id="3" name="object 3"/>
          <p:cNvSpPr/>
          <p:nvPr/>
        </p:nvSpPr>
        <p:spPr>
          <a:xfrm>
            <a:off x="457200" y="1676393"/>
            <a:ext cx="8229600" cy="4491355"/>
          </a:xfrm>
          <a:custGeom>
            <a:avLst/>
            <a:gdLst/>
            <a:ahLst/>
            <a:cxnLst/>
            <a:rect l="l" t="t" r="r" b="b"/>
            <a:pathLst>
              <a:path w="8229600" h="4491355">
                <a:moveTo>
                  <a:pt x="0" y="4490984"/>
                </a:moveTo>
                <a:lnTo>
                  <a:pt x="8229599" y="4490984"/>
                </a:lnTo>
                <a:lnTo>
                  <a:pt x="8229599" y="0"/>
                </a:lnTo>
                <a:lnTo>
                  <a:pt x="0" y="0"/>
                </a:lnTo>
                <a:lnTo>
                  <a:pt x="0" y="4490984"/>
                </a:lnTo>
                <a:close/>
              </a:path>
            </a:pathLst>
          </a:custGeom>
          <a:ln w="9534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530856" y="1637407"/>
            <a:ext cx="7825105" cy="448564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355600" indent="-343535">
              <a:lnSpc>
                <a:spcPts val="3835"/>
              </a:lnSpc>
              <a:spcBef>
                <a:spcPts val="130"/>
              </a:spcBef>
              <a:buFont typeface="Arial MT"/>
              <a:buChar char="•"/>
              <a:tabLst>
                <a:tab pos="355600" algn="l"/>
                <a:tab pos="356235" algn="l"/>
              </a:tabLst>
            </a:pPr>
            <a:r>
              <a:rPr sz="3200" spc="25" dirty="0">
                <a:latin typeface="Calibri"/>
                <a:cs typeface="Calibri"/>
              </a:rPr>
              <a:t>201</a:t>
            </a:r>
            <a:r>
              <a:rPr sz="3200" spc="35" dirty="0">
                <a:latin typeface="Calibri"/>
                <a:cs typeface="Calibri"/>
              </a:rPr>
              <a:t>6</a:t>
            </a:r>
            <a:r>
              <a:rPr sz="3200" spc="5" dirty="0">
                <a:latin typeface="Calibri"/>
                <a:cs typeface="Calibri"/>
              </a:rPr>
              <a:t>,</a:t>
            </a:r>
            <a:r>
              <a:rPr sz="3200" spc="-260" dirty="0">
                <a:latin typeface="Times New Roman"/>
                <a:cs typeface="Times New Roman"/>
              </a:rPr>
              <a:t> </a:t>
            </a:r>
            <a:r>
              <a:rPr sz="3200" spc="25" dirty="0">
                <a:latin typeface="Calibri"/>
                <a:cs typeface="Calibri"/>
              </a:rPr>
              <a:t>201</a:t>
            </a:r>
            <a:r>
              <a:rPr sz="3200" spc="35" dirty="0">
                <a:latin typeface="Calibri"/>
                <a:cs typeface="Calibri"/>
              </a:rPr>
              <a:t>7</a:t>
            </a:r>
            <a:r>
              <a:rPr sz="3200" spc="5" dirty="0">
                <a:latin typeface="Calibri"/>
                <a:cs typeface="Calibri"/>
              </a:rPr>
              <a:t>,</a:t>
            </a:r>
            <a:r>
              <a:rPr sz="3200" spc="-260" dirty="0">
                <a:latin typeface="Times New Roman"/>
                <a:cs typeface="Times New Roman"/>
              </a:rPr>
              <a:t> </a:t>
            </a:r>
            <a:r>
              <a:rPr sz="3200" spc="25" dirty="0">
                <a:latin typeface="Calibri"/>
                <a:cs typeface="Calibri"/>
              </a:rPr>
              <a:t>20</a:t>
            </a:r>
            <a:r>
              <a:rPr sz="3200" spc="30" dirty="0">
                <a:latin typeface="Calibri"/>
                <a:cs typeface="Calibri"/>
              </a:rPr>
              <a:t>18</a:t>
            </a:r>
            <a:r>
              <a:rPr sz="3200" spc="20" dirty="0">
                <a:latin typeface="Calibri"/>
                <a:cs typeface="Calibri"/>
              </a:rPr>
              <a:t>,20</a:t>
            </a:r>
            <a:r>
              <a:rPr sz="3200" spc="40" dirty="0">
                <a:latin typeface="Calibri"/>
                <a:cs typeface="Calibri"/>
              </a:rPr>
              <a:t>1</a:t>
            </a:r>
            <a:r>
              <a:rPr sz="3200" spc="25" dirty="0">
                <a:latin typeface="Calibri"/>
                <a:cs typeface="Calibri"/>
              </a:rPr>
              <a:t>9</a:t>
            </a:r>
            <a:r>
              <a:rPr sz="3200" spc="5" dirty="0">
                <a:latin typeface="Calibri"/>
                <a:cs typeface="Calibri"/>
              </a:rPr>
              <a:t>,</a:t>
            </a:r>
            <a:r>
              <a:rPr sz="3200" spc="-260" dirty="0">
                <a:latin typeface="Times New Roman"/>
                <a:cs typeface="Times New Roman"/>
              </a:rPr>
              <a:t> </a:t>
            </a:r>
            <a:r>
              <a:rPr sz="3200" spc="25" dirty="0">
                <a:latin typeface="Calibri"/>
                <a:cs typeface="Calibri"/>
              </a:rPr>
              <a:t>202</a:t>
            </a:r>
            <a:r>
              <a:rPr sz="3200" spc="15" dirty="0">
                <a:latin typeface="Calibri"/>
                <a:cs typeface="Calibri"/>
              </a:rPr>
              <a:t>0</a:t>
            </a:r>
            <a:endParaRPr sz="3200">
              <a:latin typeface="Calibri"/>
              <a:cs typeface="Calibri"/>
            </a:endParaRPr>
          </a:p>
          <a:p>
            <a:pPr marL="469900" indent="-457834">
              <a:lnSpc>
                <a:spcPts val="3835"/>
              </a:lnSpc>
              <a:buFont typeface="Arial MT"/>
              <a:buChar char="•"/>
              <a:tabLst>
                <a:tab pos="469900" algn="l"/>
                <a:tab pos="470534" algn="l"/>
              </a:tabLst>
            </a:pPr>
            <a:r>
              <a:rPr sz="3200" spc="-10" dirty="0">
                <a:latin typeface="Calibri"/>
                <a:cs typeface="Calibri"/>
              </a:rPr>
              <a:t>Biti</a:t>
            </a:r>
            <a:r>
              <a:rPr sz="3200" spc="45" dirty="0">
                <a:latin typeface="Calibri"/>
                <a:cs typeface="Calibri"/>
              </a:rPr>
              <a:t> </a:t>
            </a:r>
            <a:r>
              <a:rPr sz="3200" dirty="0">
                <a:latin typeface="Calibri"/>
                <a:cs typeface="Calibri"/>
              </a:rPr>
              <a:t>inovativan,</a:t>
            </a:r>
            <a:r>
              <a:rPr sz="3200" spc="-175" dirty="0">
                <a:latin typeface="Calibri"/>
                <a:cs typeface="Calibri"/>
              </a:rPr>
              <a:t> </a:t>
            </a:r>
            <a:r>
              <a:rPr sz="3200" spc="-15" dirty="0">
                <a:latin typeface="Calibri"/>
                <a:cs typeface="Calibri"/>
              </a:rPr>
              <a:t>savremen,</a:t>
            </a:r>
            <a:r>
              <a:rPr sz="3200" spc="50" dirty="0">
                <a:latin typeface="Calibri"/>
                <a:cs typeface="Calibri"/>
              </a:rPr>
              <a:t> </a:t>
            </a:r>
            <a:r>
              <a:rPr sz="3200" spc="5" dirty="0">
                <a:latin typeface="Calibri"/>
                <a:cs typeface="Calibri"/>
              </a:rPr>
              <a:t>misiliti</a:t>
            </a:r>
            <a:r>
              <a:rPr sz="3200" spc="-20" dirty="0">
                <a:latin typeface="Calibri"/>
                <a:cs typeface="Calibri"/>
              </a:rPr>
              <a:t> </a:t>
            </a:r>
            <a:r>
              <a:rPr sz="3200" spc="10" dirty="0">
                <a:latin typeface="Calibri"/>
                <a:cs typeface="Calibri"/>
              </a:rPr>
              <a:t>unapred!!!</a:t>
            </a:r>
            <a:endParaRPr sz="3200">
              <a:latin typeface="Calibri"/>
              <a:cs typeface="Calibri"/>
            </a:endParaRPr>
          </a:p>
          <a:p>
            <a:pPr marL="355600" indent="-343535">
              <a:lnSpc>
                <a:spcPct val="100000"/>
              </a:lnSpc>
              <a:spcBef>
                <a:spcPts val="740"/>
              </a:spcBef>
              <a:buFont typeface="Arial MT"/>
              <a:buChar char="•"/>
              <a:tabLst>
                <a:tab pos="355600" algn="l"/>
                <a:tab pos="356235" algn="l"/>
              </a:tabLst>
            </a:pPr>
            <a:r>
              <a:rPr sz="3200" spc="-20" dirty="0">
                <a:latin typeface="Calibri"/>
                <a:cs typeface="Calibri"/>
              </a:rPr>
              <a:t>Fotogarfija</a:t>
            </a:r>
            <a:endParaRPr sz="3200">
              <a:latin typeface="Calibri"/>
              <a:cs typeface="Calibri"/>
            </a:endParaRPr>
          </a:p>
          <a:p>
            <a:pPr marL="355600" indent="-343535">
              <a:lnSpc>
                <a:spcPct val="100000"/>
              </a:lnSpc>
              <a:spcBef>
                <a:spcPts val="815"/>
              </a:spcBef>
              <a:buFont typeface="Arial MT"/>
              <a:buChar char="•"/>
              <a:tabLst>
                <a:tab pos="355600" algn="l"/>
                <a:tab pos="356235" algn="l"/>
              </a:tabLst>
            </a:pPr>
            <a:r>
              <a:rPr sz="3200" spc="20" dirty="0">
                <a:latin typeface="Calibri"/>
                <a:cs typeface="Calibri"/>
              </a:rPr>
              <a:t>Video</a:t>
            </a:r>
            <a:endParaRPr sz="3200">
              <a:latin typeface="Calibri"/>
              <a:cs typeface="Calibri"/>
            </a:endParaRPr>
          </a:p>
          <a:p>
            <a:pPr marL="355600" indent="-343535">
              <a:lnSpc>
                <a:spcPct val="100000"/>
              </a:lnSpc>
              <a:spcBef>
                <a:spcPts val="665"/>
              </a:spcBef>
              <a:buFont typeface="Arial MT"/>
              <a:buChar char="•"/>
              <a:tabLst>
                <a:tab pos="355600" algn="l"/>
                <a:tab pos="356235" algn="l"/>
              </a:tabLst>
            </a:pPr>
            <a:r>
              <a:rPr sz="3200" spc="10" dirty="0">
                <a:latin typeface="Calibri"/>
                <a:cs typeface="Calibri"/>
              </a:rPr>
              <a:t>Animacija</a:t>
            </a:r>
            <a:endParaRPr sz="3200">
              <a:latin typeface="Calibri"/>
              <a:cs typeface="Calibri"/>
            </a:endParaRPr>
          </a:p>
          <a:p>
            <a:pPr marL="355600" indent="-343535">
              <a:lnSpc>
                <a:spcPct val="100000"/>
              </a:lnSpc>
              <a:spcBef>
                <a:spcPts val="745"/>
              </a:spcBef>
              <a:buFont typeface="Arial MT"/>
              <a:buChar char="•"/>
              <a:tabLst>
                <a:tab pos="355600" algn="l"/>
                <a:tab pos="356235" algn="l"/>
              </a:tabLst>
            </a:pPr>
            <a:r>
              <a:rPr sz="3200" spc="5" dirty="0">
                <a:latin typeface="Calibri"/>
                <a:cs typeface="Calibri"/>
              </a:rPr>
              <a:t>Influlenceri!!!</a:t>
            </a:r>
            <a:endParaRPr sz="3200">
              <a:latin typeface="Calibri"/>
              <a:cs typeface="Calibri"/>
            </a:endParaRPr>
          </a:p>
          <a:p>
            <a:pPr marL="355600" indent="-343535">
              <a:lnSpc>
                <a:spcPct val="100000"/>
              </a:lnSpc>
              <a:spcBef>
                <a:spcPts val="665"/>
              </a:spcBef>
              <a:buFont typeface="Arial MT"/>
              <a:buChar char="•"/>
              <a:tabLst>
                <a:tab pos="355600" algn="l"/>
                <a:tab pos="356235" algn="l"/>
              </a:tabLst>
            </a:pPr>
            <a:r>
              <a:rPr sz="3200" spc="-5" dirty="0">
                <a:latin typeface="Calibri"/>
                <a:cs typeface="Calibri"/>
              </a:rPr>
              <a:t>Video,</a:t>
            </a:r>
            <a:r>
              <a:rPr sz="3200" spc="-45" dirty="0">
                <a:latin typeface="Calibri"/>
                <a:cs typeface="Calibri"/>
              </a:rPr>
              <a:t> </a:t>
            </a:r>
            <a:r>
              <a:rPr sz="3200" spc="-15" dirty="0">
                <a:latin typeface="Calibri"/>
                <a:cs typeface="Calibri"/>
              </a:rPr>
              <a:t>foto</a:t>
            </a:r>
            <a:r>
              <a:rPr sz="3200" spc="-110" dirty="0">
                <a:latin typeface="Calibri"/>
                <a:cs typeface="Calibri"/>
              </a:rPr>
              <a:t> </a:t>
            </a:r>
            <a:r>
              <a:rPr sz="3200" spc="5" dirty="0">
                <a:latin typeface="Calibri"/>
                <a:cs typeface="Calibri"/>
              </a:rPr>
              <a:t>i</a:t>
            </a:r>
            <a:r>
              <a:rPr sz="3200" spc="20" dirty="0">
                <a:latin typeface="Calibri"/>
                <a:cs typeface="Calibri"/>
              </a:rPr>
              <a:t> </a:t>
            </a:r>
            <a:r>
              <a:rPr sz="3200" spc="10" dirty="0">
                <a:latin typeface="Calibri"/>
                <a:cs typeface="Calibri"/>
              </a:rPr>
              <a:t>Goolge</a:t>
            </a:r>
            <a:r>
              <a:rPr sz="3200" spc="-160" dirty="0">
                <a:latin typeface="Calibri"/>
                <a:cs typeface="Calibri"/>
              </a:rPr>
              <a:t> </a:t>
            </a:r>
            <a:r>
              <a:rPr sz="3200" spc="5" dirty="0">
                <a:latin typeface="Calibri"/>
                <a:cs typeface="Calibri"/>
              </a:rPr>
              <a:t>algortmi!!</a:t>
            </a:r>
            <a:endParaRPr sz="3200">
              <a:latin typeface="Calibri"/>
              <a:cs typeface="Calibri"/>
            </a:endParaRPr>
          </a:p>
          <a:p>
            <a:pPr marL="355600" indent="-343535">
              <a:lnSpc>
                <a:spcPct val="100000"/>
              </a:lnSpc>
              <a:spcBef>
                <a:spcPts val="740"/>
              </a:spcBef>
              <a:buFont typeface="Arial MT"/>
              <a:buChar char="•"/>
              <a:tabLst>
                <a:tab pos="355600" algn="l"/>
                <a:tab pos="356235" algn="l"/>
              </a:tabLst>
            </a:pPr>
            <a:r>
              <a:rPr sz="3200" dirty="0">
                <a:latin typeface="Calibri"/>
                <a:cs typeface="Calibri"/>
              </a:rPr>
              <a:t>Dwell</a:t>
            </a:r>
            <a:r>
              <a:rPr sz="3200" spc="-65" dirty="0">
                <a:latin typeface="Calibri"/>
                <a:cs typeface="Calibri"/>
              </a:rPr>
              <a:t> </a:t>
            </a:r>
            <a:r>
              <a:rPr sz="3200" spc="-5" dirty="0">
                <a:latin typeface="Calibri"/>
                <a:cs typeface="Calibri"/>
              </a:rPr>
              <a:t>time!!!!!</a:t>
            </a:r>
            <a:endParaRPr sz="32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337436" y="551175"/>
            <a:ext cx="4461510" cy="70104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pc="-15" dirty="0"/>
              <a:t>Percepcija</a:t>
            </a:r>
            <a:r>
              <a:rPr spc="-150" dirty="0"/>
              <a:t> </a:t>
            </a:r>
            <a:r>
              <a:rPr spc="15" dirty="0"/>
              <a:t>čula</a:t>
            </a:r>
            <a:r>
              <a:rPr spc="-145" dirty="0"/>
              <a:t> </a:t>
            </a:r>
            <a:r>
              <a:rPr spc="25" dirty="0"/>
              <a:t>vida</a:t>
            </a:r>
          </a:p>
        </p:txBody>
      </p:sp>
      <p:sp>
        <p:nvSpPr>
          <p:cNvPr id="3" name="object 3"/>
          <p:cNvSpPr/>
          <p:nvPr/>
        </p:nvSpPr>
        <p:spPr>
          <a:xfrm>
            <a:off x="395538" y="1988804"/>
            <a:ext cx="8229600" cy="3485515"/>
          </a:xfrm>
          <a:custGeom>
            <a:avLst/>
            <a:gdLst/>
            <a:ahLst/>
            <a:cxnLst/>
            <a:rect l="l" t="t" r="r" b="b"/>
            <a:pathLst>
              <a:path w="8229600" h="3485515">
                <a:moveTo>
                  <a:pt x="0" y="3485022"/>
                </a:moveTo>
                <a:lnTo>
                  <a:pt x="8229599" y="3485022"/>
                </a:lnTo>
                <a:lnTo>
                  <a:pt x="8229599" y="0"/>
                </a:lnTo>
                <a:lnTo>
                  <a:pt x="0" y="0"/>
                </a:lnTo>
                <a:lnTo>
                  <a:pt x="0" y="3485022"/>
                </a:lnTo>
                <a:close/>
              </a:path>
            </a:pathLst>
          </a:custGeom>
          <a:ln w="9534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472113" y="1946267"/>
            <a:ext cx="7849870" cy="2829560"/>
          </a:xfrm>
          <a:prstGeom prst="rect">
            <a:avLst/>
          </a:prstGeom>
        </p:spPr>
        <p:txBody>
          <a:bodyPr vert="horz" wrap="square" lIns="0" tIns="105410" rIns="0" bIns="0" rtlCol="0">
            <a:spAutoFit/>
          </a:bodyPr>
          <a:lstStyle/>
          <a:p>
            <a:pPr marL="355600" indent="-343535">
              <a:lnSpc>
                <a:spcPct val="100000"/>
              </a:lnSpc>
              <a:spcBef>
                <a:spcPts val="830"/>
              </a:spcBef>
              <a:buFont typeface="Arial MT"/>
              <a:buChar char="•"/>
              <a:tabLst>
                <a:tab pos="355600" algn="l"/>
                <a:tab pos="356235" algn="l"/>
              </a:tabLst>
            </a:pPr>
            <a:r>
              <a:rPr sz="3200" spc="-5" dirty="0">
                <a:latin typeface="Calibri"/>
                <a:cs typeface="Calibri"/>
              </a:rPr>
              <a:t>P</a:t>
            </a:r>
            <a:r>
              <a:rPr sz="3200" spc="10" dirty="0">
                <a:latin typeface="Calibri"/>
                <a:cs typeface="Calibri"/>
              </a:rPr>
              <a:t>ri</a:t>
            </a:r>
            <a:r>
              <a:rPr sz="3200" spc="-20" dirty="0">
                <a:latin typeface="Calibri"/>
                <a:cs typeface="Calibri"/>
              </a:rPr>
              <a:t>j</a:t>
            </a:r>
            <a:r>
              <a:rPr sz="3200" spc="-15" dirty="0">
                <a:latin typeface="Calibri"/>
                <a:cs typeface="Calibri"/>
              </a:rPr>
              <a:t>em</a:t>
            </a:r>
            <a:r>
              <a:rPr sz="3200" spc="45" dirty="0">
                <a:latin typeface="Calibri"/>
                <a:cs typeface="Calibri"/>
              </a:rPr>
              <a:t>n</a:t>
            </a:r>
            <a:r>
              <a:rPr sz="3200" spc="10" dirty="0">
                <a:latin typeface="Calibri"/>
                <a:cs typeface="Calibri"/>
              </a:rPr>
              <a:t>ik</a:t>
            </a:r>
            <a:r>
              <a:rPr sz="3200" spc="-320" dirty="0">
                <a:latin typeface="Times New Roman"/>
                <a:cs typeface="Times New Roman"/>
              </a:rPr>
              <a:t> </a:t>
            </a:r>
            <a:r>
              <a:rPr sz="3200" spc="20" dirty="0">
                <a:latin typeface="Calibri"/>
                <a:cs typeface="Calibri"/>
              </a:rPr>
              <a:t>‚</a:t>
            </a:r>
            <a:r>
              <a:rPr sz="3200" spc="25" dirty="0">
                <a:latin typeface="Calibri"/>
                <a:cs typeface="Calibri"/>
              </a:rPr>
              <a:t>‚2</a:t>
            </a:r>
            <a:r>
              <a:rPr sz="3200" spc="-95" dirty="0">
                <a:latin typeface="Calibri"/>
                <a:cs typeface="Calibri"/>
              </a:rPr>
              <a:t>D</a:t>
            </a:r>
            <a:r>
              <a:rPr sz="3200" spc="20" dirty="0">
                <a:latin typeface="Calibri"/>
                <a:cs typeface="Calibri"/>
              </a:rPr>
              <a:t>‚</a:t>
            </a:r>
            <a:r>
              <a:rPr sz="3200" spc="5" dirty="0">
                <a:latin typeface="Calibri"/>
                <a:cs typeface="Calibri"/>
              </a:rPr>
              <a:t>‚</a:t>
            </a:r>
            <a:r>
              <a:rPr sz="3200" spc="-30" dirty="0">
                <a:latin typeface="Calibri"/>
                <a:cs typeface="Calibri"/>
              </a:rPr>
              <a:t> </a:t>
            </a:r>
            <a:r>
              <a:rPr sz="3200" spc="20" dirty="0">
                <a:latin typeface="Calibri"/>
                <a:cs typeface="Calibri"/>
              </a:rPr>
              <a:t>s</a:t>
            </a:r>
            <a:r>
              <a:rPr sz="3200" spc="10" dirty="0">
                <a:latin typeface="Calibri"/>
                <a:cs typeface="Calibri"/>
              </a:rPr>
              <a:t>i</a:t>
            </a:r>
            <a:r>
              <a:rPr sz="3200" spc="-10" dirty="0">
                <a:latin typeface="Calibri"/>
                <a:cs typeface="Calibri"/>
              </a:rPr>
              <a:t>g</a:t>
            </a:r>
            <a:r>
              <a:rPr sz="3200" spc="45" dirty="0">
                <a:latin typeface="Calibri"/>
                <a:cs typeface="Calibri"/>
              </a:rPr>
              <a:t>na</a:t>
            </a:r>
            <a:r>
              <a:rPr sz="3200" spc="10" dirty="0">
                <a:latin typeface="Calibri"/>
                <a:cs typeface="Calibri"/>
              </a:rPr>
              <a:t>la</a:t>
            </a:r>
            <a:endParaRPr sz="3200">
              <a:latin typeface="Calibri"/>
              <a:cs typeface="Calibri"/>
            </a:endParaRPr>
          </a:p>
          <a:p>
            <a:pPr marL="355600" indent="-343535">
              <a:lnSpc>
                <a:spcPct val="100000"/>
              </a:lnSpc>
              <a:spcBef>
                <a:spcPts val="740"/>
              </a:spcBef>
              <a:buFont typeface="Arial MT"/>
              <a:buChar char="•"/>
              <a:tabLst>
                <a:tab pos="355600" algn="l"/>
                <a:tab pos="356235" algn="l"/>
              </a:tabLst>
            </a:pPr>
            <a:r>
              <a:rPr sz="3200" spc="40" dirty="0">
                <a:latin typeface="Calibri"/>
                <a:cs typeface="Calibri"/>
              </a:rPr>
              <a:t>ljudski</a:t>
            </a:r>
            <a:r>
              <a:rPr sz="3200" spc="-340" dirty="0">
                <a:latin typeface="Calibri"/>
                <a:cs typeface="Calibri"/>
              </a:rPr>
              <a:t> </a:t>
            </a:r>
            <a:r>
              <a:rPr sz="3200" spc="25" dirty="0">
                <a:latin typeface="Calibri"/>
                <a:cs typeface="Calibri"/>
              </a:rPr>
              <a:t>vizuelni</a:t>
            </a:r>
            <a:r>
              <a:rPr sz="3200" spc="-254" dirty="0">
                <a:latin typeface="Calibri"/>
                <a:cs typeface="Calibri"/>
              </a:rPr>
              <a:t> </a:t>
            </a:r>
            <a:r>
              <a:rPr sz="3200" spc="5" dirty="0">
                <a:latin typeface="Calibri"/>
                <a:cs typeface="Calibri"/>
              </a:rPr>
              <a:t>sistem</a:t>
            </a:r>
            <a:r>
              <a:rPr sz="3200" spc="-295" dirty="0">
                <a:latin typeface="Calibri"/>
                <a:cs typeface="Calibri"/>
              </a:rPr>
              <a:t> </a:t>
            </a:r>
            <a:r>
              <a:rPr sz="3200" spc="30" dirty="0">
                <a:latin typeface="Calibri"/>
                <a:cs typeface="Calibri"/>
              </a:rPr>
              <a:t>nije</a:t>
            </a:r>
            <a:r>
              <a:rPr sz="3200" spc="-65" dirty="0">
                <a:latin typeface="Calibri"/>
                <a:cs typeface="Calibri"/>
              </a:rPr>
              <a:t> </a:t>
            </a:r>
            <a:r>
              <a:rPr sz="3200" spc="40" dirty="0">
                <a:latin typeface="Calibri"/>
                <a:cs typeface="Calibri"/>
              </a:rPr>
              <a:t>dovoljnoispitan</a:t>
            </a:r>
            <a:endParaRPr sz="3200">
              <a:latin typeface="Calibri"/>
              <a:cs typeface="Calibri"/>
            </a:endParaRPr>
          </a:p>
          <a:p>
            <a:pPr marL="355600" marR="5080" indent="-355600">
              <a:lnSpc>
                <a:spcPct val="100000"/>
              </a:lnSpc>
              <a:spcBef>
                <a:spcPts val="745"/>
              </a:spcBef>
              <a:buFont typeface="Arial MT"/>
              <a:buChar char="•"/>
              <a:tabLst>
                <a:tab pos="355600" algn="l"/>
                <a:tab pos="356235" algn="l"/>
              </a:tabLst>
            </a:pPr>
            <a:r>
              <a:rPr sz="3200" spc="40" dirty="0">
                <a:latin typeface="Calibri"/>
                <a:cs typeface="Calibri"/>
              </a:rPr>
              <a:t>n</a:t>
            </a:r>
            <a:r>
              <a:rPr sz="3200" spc="10" dirty="0">
                <a:latin typeface="Calibri"/>
                <a:cs typeface="Calibri"/>
              </a:rPr>
              <a:t>e</a:t>
            </a:r>
            <a:r>
              <a:rPr sz="3200" spc="-160" dirty="0">
                <a:latin typeface="Times New Roman"/>
                <a:cs typeface="Times New Roman"/>
              </a:rPr>
              <a:t> </a:t>
            </a:r>
            <a:r>
              <a:rPr sz="3200" spc="45" dirty="0">
                <a:latin typeface="Calibri"/>
                <a:cs typeface="Calibri"/>
              </a:rPr>
              <a:t>p</a:t>
            </a:r>
            <a:r>
              <a:rPr sz="3200" spc="35" dirty="0">
                <a:latin typeface="Calibri"/>
                <a:cs typeface="Calibri"/>
              </a:rPr>
              <a:t>o</a:t>
            </a:r>
            <a:r>
              <a:rPr sz="3200" spc="20" dirty="0">
                <a:latin typeface="Calibri"/>
                <a:cs typeface="Calibri"/>
              </a:rPr>
              <a:t>s</a:t>
            </a:r>
            <a:r>
              <a:rPr sz="3200" spc="-20" dirty="0">
                <a:latin typeface="Calibri"/>
                <a:cs typeface="Calibri"/>
              </a:rPr>
              <a:t>t</a:t>
            </a:r>
            <a:r>
              <a:rPr sz="3200" spc="35" dirty="0">
                <a:latin typeface="Calibri"/>
                <a:cs typeface="Calibri"/>
              </a:rPr>
              <a:t>o</a:t>
            </a:r>
            <a:r>
              <a:rPr sz="3200" spc="-15" dirty="0">
                <a:latin typeface="Calibri"/>
                <a:cs typeface="Calibri"/>
              </a:rPr>
              <a:t>j</a:t>
            </a:r>
            <a:r>
              <a:rPr sz="3200" spc="5" dirty="0">
                <a:latin typeface="Calibri"/>
                <a:cs typeface="Calibri"/>
              </a:rPr>
              <a:t>i</a:t>
            </a:r>
            <a:r>
              <a:rPr sz="3200" spc="-345" dirty="0">
                <a:latin typeface="Times New Roman"/>
                <a:cs typeface="Times New Roman"/>
              </a:rPr>
              <a:t> </a:t>
            </a:r>
            <a:r>
              <a:rPr sz="3200" spc="35" dirty="0">
                <a:latin typeface="Calibri"/>
                <a:cs typeface="Calibri"/>
              </a:rPr>
              <a:t>o</a:t>
            </a:r>
            <a:r>
              <a:rPr sz="3200" spc="45" dirty="0">
                <a:latin typeface="Calibri"/>
                <a:cs typeface="Calibri"/>
              </a:rPr>
              <a:t>b</a:t>
            </a:r>
            <a:r>
              <a:rPr sz="3200" spc="-20" dirty="0">
                <a:latin typeface="Calibri"/>
                <a:cs typeface="Calibri"/>
              </a:rPr>
              <a:t>j</a:t>
            </a:r>
            <a:r>
              <a:rPr sz="3200" spc="-25" dirty="0">
                <a:latin typeface="Calibri"/>
                <a:cs typeface="Calibri"/>
              </a:rPr>
              <a:t>e</a:t>
            </a:r>
            <a:r>
              <a:rPr sz="3200" spc="40" dirty="0">
                <a:latin typeface="Calibri"/>
                <a:cs typeface="Calibri"/>
              </a:rPr>
              <a:t>k</a:t>
            </a:r>
            <a:r>
              <a:rPr sz="3200" spc="-20" dirty="0">
                <a:latin typeface="Calibri"/>
                <a:cs typeface="Calibri"/>
              </a:rPr>
              <a:t>t</a:t>
            </a:r>
            <a:r>
              <a:rPr sz="3200" spc="10" dirty="0">
                <a:latin typeface="Calibri"/>
                <a:cs typeface="Calibri"/>
              </a:rPr>
              <a:t>i</a:t>
            </a:r>
            <a:r>
              <a:rPr sz="3200" spc="-25" dirty="0">
                <a:latin typeface="Calibri"/>
                <a:cs typeface="Calibri"/>
              </a:rPr>
              <a:t>v</a:t>
            </a:r>
            <a:r>
              <a:rPr sz="3200" spc="45" dirty="0">
                <a:latin typeface="Calibri"/>
                <a:cs typeface="Calibri"/>
              </a:rPr>
              <a:t>n</a:t>
            </a:r>
            <a:r>
              <a:rPr sz="3200" spc="10" dirty="0">
                <a:latin typeface="Calibri"/>
                <a:cs typeface="Calibri"/>
              </a:rPr>
              <a:t>a</a:t>
            </a:r>
            <a:r>
              <a:rPr sz="3200" spc="-395" dirty="0">
                <a:latin typeface="Times New Roman"/>
                <a:cs typeface="Times New Roman"/>
              </a:rPr>
              <a:t> </a:t>
            </a:r>
            <a:r>
              <a:rPr sz="3200" spc="-10" dirty="0">
                <a:latin typeface="Calibri"/>
                <a:cs typeface="Calibri"/>
              </a:rPr>
              <a:t>m</a:t>
            </a:r>
            <a:r>
              <a:rPr sz="3200" spc="-20" dirty="0">
                <a:latin typeface="Calibri"/>
                <a:cs typeface="Calibri"/>
              </a:rPr>
              <a:t>j</a:t>
            </a:r>
            <a:r>
              <a:rPr sz="3200" spc="-25" dirty="0">
                <a:latin typeface="Calibri"/>
                <a:cs typeface="Calibri"/>
              </a:rPr>
              <a:t>e</a:t>
            </a:r>
            <a:r>
              <a:rPr sz="3200" spc="-145" dirty="0">
                <a:latin typeface="Calibri"/>
                <a:cs typeface="Calibri"/>
              </a:rPr>
              <a:t>r</a:t>
            </a:r>
            <a:r>
              <a:rPr sz="3200" spc="10" dirty="0">
                <a:latin typeface="Calibri"/>
                <a:cs typeface="Calibri"/>
              </a:rPr>
              <a:t>a</a:t>
            </a:r>
            <a:r>
              <a:rPr sz="3200" spc="-95" dirty="0">
                <a:latin typeface="Times New Roman"/>
                <a:cs typeface="Times New Roman"/>
              </a:rPr>
              <a:t> </a:t>
            </a:r>
            <a:r>
              <a:rPr sz="3200" spc="40" dirty="0">
                <a:latin typeface="Calibri"/>
                <a:cs typeface="Calibri"/>
              </a:rPr>
              <a:t>k</a:t>
            </a:r>
            <a:r>
              <a:rPr sz="3200" spc="-175" dirty="0">
                <a:latin typeface="Calibri"/>
                <a:cs typeface="Calibri"/>
              </a:rPr>
              <a:t>v</a:t>
            </a:r>
            <a:r>
              <a:rPr sz="3200" spc="35" dirty="0">
                <a:latin typeface="Calibri"/>
                <a:cs typeface="Calibri"/>
              </a:rPr>
              <a:t>a</a:t>
            </a:r>
            <a:r>
              <a:rPr sz="3200" spc="10" dirty="0">
                <a:latin typeface="Calibri"/>
                <a:cs typeface="Calibri"/>
              </a:rPr>
              <a:t>l</a:t>
            </a:r>
            <a:r>
              <a:rPr sz="3200" spc="15" dirty="0">
                <a:latin typeface="Calibri"/>
                <a:cs typeface="Calibri"/>
              </a:rPr>
              <a:t>i</a:t>
            </a:r>
            <a:r>
              <a:rPr sz="3200" spc="-25" dirty="0">
                <a:latin typeface="Calibri"/>
                <a:cs typeface="Calibri"/>
              </a:rPr>
              <a:t>te</a:t>
            </a:r>
            <a:r>
              <a:rPr sz="3200" spc="-175" dirty="0">
                <a:latin typeface="Calibri"/>
                <a:cs typeface="Calibri"/>
              </a:rPr>
              <a:t>t</a:t>
            </a:r>
            <a:r>
              <a:rPr sz="3200" spc="10" dirty="0">
                <a:latin typeface="Calibri"/>
                <a:cs typeface="Calibri"/>
              </a:rPr>
              <a:t>a</a:t>
            </a:r>
            <a:r>
              <a:rPr sz="3200" spc="-175" dirty="0">
                <a:latin typeface="Times New Roman"/>
                <a:cs typeface="Times New Roman"/>
              </a:rPr>
              <a:t> </a:t>
            </a:r>
            <a:r>
              <a:rPr sz="3200" spc="15" dirty="0">
                <a:latin typeface="Calibri"/>
                <a:cs typeface="Calibri"/>
              </a:rPr>
              <a:t>s</a:t>
            </a:r>
            <a:r>
              <a:rPr sz="3200" spc="5" dirty="0">
                <a:latin typeface="Calibri"/>
                <a:cs typeface="Calibri"/>
              </a:rPr>
              <a:t>l</a:t>
            </a:r>
            <a:r>
              <a:rPr sz="3200" spc="25" dirty="0">
                <a:latin typeface="Calibri"/>
                <a:cs typeface="Calibri"/>
              </a:rPr>
              <a:t>i</a:t>
            </a:r>
            <a:r>
              <a:rPr sz="3200" spc="-110" dirty="0">
                <a:latin typeface="Calibri"/>
                <a:cs typeface="Calibri"/>
              </a:rPr>
              <a:t>k</a:t>
            </a:r>
            <a:r>
              <a:rPr sz="3200" spc="10" dirty="0">
                <a:latin typeface="Calibri"/>
                <a:cs typeface="Calibri"/>
              </a:rPr>
              <a:t>e</a:t>
            </a:r>
            <a:r>
              <a:rPr sz="3200" spc="-305" dirty="0">
                <a:latin typeface="Times New Roman"/>
                <a:cs typeface="Times New Roman"/>
              </a:rPr>
              <a:t> </a:t>
            </a:r>
            <a:r>
              <a:rPr sz="3200" spc="-110" dirty="0">
                <a:latin typeface="Calibri"/>
                <a:cs typeface="Calibri"/>
              </a:rPr>
              <a:t>k</a:t>
            </a:r>
            <a:r>
              <a:rPr sz="3200" spc="35" dirty="0">
                <a:latin typeface="Calibri"/>
                <a:cs typeface="Calibri"/>
              </a:rPr>
              <a:t>o</a:t>
            </a:r>
            <a:r>
              <a:rPr sz="3200" spc="-20" dirty="0">
                <a:latin typeface="Calibri"/>
                <a:cs typeface="Calibri"/>
              </a:rPr>
              <a:t>j</a:t>
            </a:r>
            <a:r>
              <a:rPr sz="3200" spc="10" dirty="0">
                <a:latin typeface="Calibri"/>
                <a:cs typeface="Calibri"/>
              </a:rPr>
              <a:t>a </a:t>
            </a:r>
            <a:r>
              <a:rPr sz="3200" spc="5" dirty="0">
                <a:latin typeface="Times New Roman"/>
                <a:cs typeface="Times New Roman"/>
              </a:rPr>
              <a:t> </a:t>
            </a:r>
            <a:r>
              <a:rPr sz="3200" spc="-10" dirty="0">
                <a:latin typeface="Calibri"/>
                <a:cs typeface="Calibri"/>
              </a:rPr>
              <a:t>odgovara</a:t>
            </a:r>
            <a:r>
              <a:rPr sz="3200" spc="-245" dirty="0">
                <a:latin typeface="Calibri"/>
                <a:cs typeface="Calibri"/>
              </a:rPr>
              <a:t> </a:t>
            </a:r>
            <a:r>
              <a:rPr sz="3200" spc="40" dirty="0">
                <a:latin typeface="Calibri"/>
                <a:cs typeface="Calibri"/>
              </a:rPr>
              <a:t>ljudskojprosudbi</a:t>
            </a:r>
            <a:r>
              <a:rPr sz="3200" spc="-340" dirty="0">
                <a:latin typeface="Calibri"/>
                <a:cs typeface="Calibri"/>
              </a:rPr>
              <a:t> </a:t>
            </a:r>
            <a:r>
              <a:rPr sz="3200" spc="15" dirty="0">
                <a:latin typeface="Calibri"/>
                <a:cs typeface="Calibri"/>
              </a:rPr>
              <a:t>o</a:t>
            </a:r>
            <a:r>
              <a:rPr sz="3200" spc="-100" dirty="0">
                <a:latin typeface="Calibri"/>
                <a:cs typeface="Calibri"/>
              </a:rPr>
              <a:t> </a:t>
            </a:r>
            <a:r>
              <a:rPr sz="3200" spc="-15" dirty="0">
                <a:latin typeface="Calibri"/>
                <a:cs typeface="Calibri"/>
              </a:rPr>
              <a:t>kvalitetu</a:t>
            </a:r>
            <a:r>
              <a:rPr sz="3200" spc="-90" dirty="0">
                <a:latin typeface="Calibri"/>
                <a:cs typeface="Calibri"/>
              </a:rPr>
              <a:t> </a:t>
            </a:r>
            <a:r>
              <a:rPr sz="3200" spc="-15" dirty="0">
                <a:latin typeface="Calibri"/>
                <a:cs typeface="Calibri"/>
              </a:rPr>
              <a:t>slike,</a:t>
            </a:r>
            <a:endParaRPr sz="3200">
              <a:latin typeface="Calibri"/>
              <a:cs typeface="Calibri"/>
            </a:endParaRPr>
          </a:p>
          <a:p>
            <a:pPr marL="355600" indent="-343535">
              <a:lnSpc>
                <a:spcPct val="100000"/>
              </a:lnSpc>
              <a:spcBef>
                <a:spcPts val="655"/>
              </a:spcBef>
              <a:buFont typeface="Arial MT"/>
              <a:buChar char="•"/>
              <a:tabLst>
                <a:tab pos="355600" algn="l"/>
                <a:tab pos="356235" algn="l"/>
              </a:tabLst>
            </a:pPr>
            <a:r>
              <a:rPr sz="3200" spc="5" dirty="0">
                <a:latin typeface="Calibri"/>
                <a:cs typeface="Calibri"/>
              </a:rPr>
              <a:t>“</a:t>
            </a:r>
            <a:r>
              <a:rPr sz="3200" spc="-20" dirty="0">
                <a:latin typeface="Calibri"/>
                <a:cs typeface="Calibri"/>
              </a:rPr>
              <a:t>t</a:t>
            </a:r>
            <a:r>
              <a:rPr sz="3200" spc="10" dirty="0">
                <a:latin typeface="Calibri"/>
                <a:cs typeface="Calibri"/>
              </a:rPr>
              <a:t>i</a:t>
            </a:r>
            <a:r>
              <a:rPr sz="3200" spc="120" dirty="0">
                <a:latin typeface="Calibri"/>
                <a:cs typeface="Calibri"/>
              </a:rPr>
              <a:t>p</a:t>
            </a:r>
            <a:r>
              <a:rPr sz="3200" spc="10" dirty="0">
                <a:latin typeface="Calibri"/>
                <a:cs typeface="Calibri"/>
              </a:rPr>
              <a:t>i</a:t>
            </a:r>
            <a:r>
              <a:rPr sz="3200" spc="-5" dirty="0">
                <a:latin typeface="Calibri"/>
                <a:cs typeface="Calibri"/>
              </a:rPr>
              <a:t>č</a:t>
            </a:r>
            <a:r>
              <a:rPr sz="3200" spc="40" dirty="0">
                <a:latin typeface="Calibri"/>
                <a:cs typeface="Calibri"/>
              </a:rPr>
              <a:t>n</a:t>
            </a:r>
            <a:r>
              <a:rPr sz="3200" spc="15" dirty="0">
                <a:latin typeface="Calibri"/>
                <a:cs typeface="Calibri"/>
              </a:rPr>
              <a:t>i</a:t>
            </a:r>
            <a:r>
              <a:rPr sz="3200" spc="10" dirty="0">
                <a:latin typeface="Calibri"/>
                <a:cs typeface="Calibri"/>
              </a:rPr>
              <a:t>”</a:t>
            </a:r>
            <a:r>
              <a:rPr sz="3200" spc="-130" dirty="0">
                <a:latin typeface="Calibri"/>
                <a:cs typeface="Calibri"/>
              </a:rPr>
              <a:t> </a:t>
            </a:r>
            <a:r>
              <a:rPr sz="3200" spc="120" dirty="0">
                <a:latin typeface="Calibri"/>
                <a:cs typeface="Calibri"/>
              </a:rPr>
              <a:t>p</a:t>
            </a:r>
            <a:r>
              <a:rPr sz="3200" spc="35" dirty="0">
                <a:latin typeface="Calibri"/>
                <a:cs typeface="Calibri"/>
              </a:rPr>
              <a:t>o</a:t>
            </a:r>
            <a:r>
              <a:rPr sz="3200" spc="20" dirty="0">
                <a:latin typeface="Calibri"/>
                <a:cs typeface="Calibri"/>
              </a:rPr>
              <a:t>s</a:t>
            </a:r>
            <a:r>
              <a:rPr sz="3200" spc="-10" dirty="0">
                <a:latin typeface="Calibri"/>
                <a:cs typeface="Calibri"/>
              </a:rPr>
              <a:t>m</a:t>
            </a:r>
            <a:r>
              <a:rPr sz="3200" spc="35" dirty="0">
                <a:latin typeface="Calibri"/>
                <a:cs typeface="Calibri"/>
              </a:rPr>
              <a:t>a</a:t>
            </a:r>
            <a:r>
              <a:rPr sz="3200" spc="-25" dirty="0">
                <a:latin typeface="Calibri"/>
                <a:cs typeface="Calibri"/>
              </a:rPr>
              <a:t>t</a:t>
            </a:r>
            <a:r>
              <a:rPr sz="3200" spc="-140" dirty="0">
                <a:latin typeface="Calibri"/>
                <a:cs typeface="Calibri"/>
              </a:rPr>
              <a:t>r</a:t>
            </a:r>
            <a:r>
              <a:rPr sz="3200" spc="35" dirty="0">
                <a:latin typeface="Calibri"/>
                <a:cs typeface="Calibri"/>
              </a:rPr>
              <a:t>a</a:t>
            </a:r>
            <a:r>
              <a:rPr sz="3200" spc="10" dirty="0">
                <a:latin typeface="Calibri"/>
                <a:cs typeface="Calibri"/>
              </a:rPr>
              <a:t>č</a:t>
            </a:r>
            <a:r>
              <a:rPr sz="3200" spc="-440" dirty="0">
                <a:latin typeface="Calibri"/>
                <a:cs typeface="Calibri"/>
              </a:rPr>
              <a:t> </a:t>
            </a:r>
            <a:r>
              <a:rPr sz="3200" spc="120" dirty="0">
                <a:latin typeface="Calibri"/>
                <a:cs typeface="Calibri"/>
              </a:rPr>
              <a:t>n</a:t>
            </a:r>
            <a:r>
              <a:rPr sz="3200" spc="10" dirty="0">
                <a:latin typeface="Calibri"/>
                <a:cs typeface="Calibri"/>
              </a:rPr>
              <a:t>e</a:t>
            </a:r>
            <a:r>
              <a:rPr sz="3200" spc="-235" dirty="0">
                <a:latin typeface="Times New Roman"/>
                <a:cs typeface="Times New Roman"/>
              </a:rPr>
              <a:t> </a:t>
            </a:r>
            <a:r>
              <a:rPr sz="3200" spc="120" dirty="0">
                <a:latin typeface="Calibri"/>
                <a:cs typeface="Calibri"/>
              </a:rPr>
              <a:t>p</a:t>
            </a:r>
            <a:r>
              <a:rPr sz="3200" spc="35" dirty="0">
                <a:latin typeface="Calibri"/>
                <a:cs typeface="Calibri"/>
              </a:rPr>
              <a:t>o</a:t>
            </a:r>
            <a:r>
              <a:rPr sz="3200" spc="20" dirty="0">
                <a:latin typeface="Calibri"/>
                <a:cs typeface="Calibri"/>
              </a:rPr>
              <a:t>s</a:t>
            </a:r>
            <a:r>
              <a:rPr sz="3200" spc="-25" dirty="0">
                <a:latin typeface="Calibri"/>
                <a:cs typeface="Calibri"/>
              </a:rPr>
              <a:t>t</a:t>
            </a:r>
            <a:r>
              <a:rPr sz="3200" spc="35" dirty="0">
                <a:latin typeface="Calibri"/>
                <a:cs typeface="Calibri"/>
              </a:rPr>
              <a:t>o</a:t>
            </a:r>
            <a:r>
              <a:rPr sz="3200" spc="-20" dirty="0">
                <a:latin typeface="Calibri"/>
                <a:cs typeface="Calibri"/>
              </a:rPr>
              <a:t>j</a:t>
            </a:r>
            <a:r>
              <a:rPr sz="3200" spc="15" dirty="0">
                <a:latin typeface="Calibri"/>
                <a:cs typeface="Calibri"/>
              </a:rPr>
              <a:t>i</a:t>
            </a:r>
            <a:r>
              <a:rPr sz="3200" spc="5" dirty="0">
                <a:latin typeface="Calibri"/>
                <a:cs typeface="Calibri"/>
              </a:rPr>
              <a:t>.</a:t>
            </a:r>
            <a:endParaRPr sz="32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032255" y="551175"/>
            <a:ext cx="5045075" cy="70104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/>
              <a:t>S</a:t>
            </a:r>
            <a:r>
              <a:rPr spc="25" dirty="0"/>
              <a:t>t</a:t>
            </a:r>
            <a:r>
              <a:rPr spc="40" dirty="0"/>
              <a:t>r</a:t>
            </a:r>
            <a:r>
              <a:rPr spc="15" dirty="0"/>
              <a:t>u</a:t>
            </a:r>
            <a:r>
              <a:rPr spc="20" dirty="0"/>
              <a:t>k</a:t>
            </a:r>
            <a:r>
              <a:rPr spc="25" dirty="0"/>
              <a:t>t</a:t>
            </a:r>
            <a:r>
              <a:rPr spc="10" dirty="0"/>
              <a:t>u</a:t>
            </a:r>
            <a:r>
              <a:rPr spc="-35" dirty="0"/>
              <a:t>r</a:t>
            </a:r>
            <a:r>
              <a:rPr spc="10" dirty="0"/>
              <a:t>a</a:t>
            </a:r>
            <a:r>
              <a:rPr spc="-445" dirty="0">
                <a:latin typeface="Times New Roman"/>
                <a:cs typeface="Times New Roman"/>
              </a:rPr>
              <a:t> </a:t>
            </a:r>
            <a:r>
              <a:rPr spc="35" dirty="0"/>
              <a:t>l</a:t>
            </a:r>
            <a:r>
              <a:rPr spc="5" dirty="0"/>
              <a:t>jud</a:t>
            </a:r>
            <a:r>
              <a:rPr dirty="0"/>
              <a:t>s</a:t>
            </a:r>
            <a:r>
              <a:rPr spc="-130" dirty="0"/>
              <a:t>k</a:t>
            </a:r>
            <a:r>
              <a:rPr spc="5" dirty="0"/>
              <a:t>o</a:t>
            </a:r>
            <a:r>
              <a:rPr spc="10" dirty="0"/>
              <a:t>g</a:t>
            </a:r>
            <a:r>
              <a:rPr spc="-260" dirty="0">
                <a:latin typeface="Times New Roman"/>
                <a:cs typeface="Times New Roman"/>
              </a:rPr>
              <a:t> </a:t>
            </a:r>
            <a:r>
              <a:rPr spc="5" dirty="0"/>
              <a:t>o</a:t>
            </a:r>
            <a:r>
              <a:rPr spc="-55" dirty="0"/>
              <a:t>ka</a:t>
            </a: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513014" y="1981200"/>
            <a:ext cx="6396519" cy="3597402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9544" y="1412757"/>
            <a:ext cx="8229600" cy="4166235"/>
          </a:xfrm>
          <a:custGeom>
            <a:avLst/>
            <a:gdLst/>
            <a:ahLst/>
            <a:cxnLst/>
            <a:rect l="l" t="t" r="r" b="b"/>
            <a:pathLst>
              <a:path w="8229600" h="4166235">
                <a:moveTo>
                  <a:pt x="0" y="4165975"/>
                </a:moveTo>
                <a:lnTo>
                  <a:pt x="8229599" y="4165975"/>
                </a:lnTo>
                <a:lnTo>
                  <a:pt x="8229599" y="0"/>
                </a:lnTo>
                <a:lnTo>
                  <a:pt x="0" y="0"/>
                </a:lnTo>
                <a:lnTo>
                  <a:pt x="0" y="4165975"/>
                </a:lnTo>
                <a:close/>
              </a:path>
            </a:pathLst>
          </a:custGeom>
          <a:ln w="9534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vert="horz" wrap="square" lIns="0" tIns="76200" rIns="0" bIns="0" rtlCol="0">
            <a:spAutoFit/>
          </a:bodyPr>
          <a:lstStyle/>
          <a:p>
            <a:pPr marL="483870" indent="-343535">
              <a:lnSpc>
                <a:spcPct val="100000"/>
              </a:lnSpc>
              <a:spcBef>
                <a:spcPts val="600"/>
              </a:spcBef>
              <a:buFont typeface="Arial MT"/>
              <a:buChar char="•"/>
              <a:tabLst>
                <a:tab pos="483870" algn="l"/>
                <a:tab pos="484505" algn="l"/>
              </a:tabLst>
            </a:pPr>
            <a:r>
              <a:rPr spc="10" dirty="0"/>
              <a:t>Ljudski</a:t>
            </a:r>
            <a:r>
              <a:rPr spc="-120" dirty="0"/>
              <a:t> </a:t>
            </a:r>
            <a:r>
              <a:rPr spc="5" dirty="0"/>
              <a:t>um</a:t>
            </a:r>
            <a:r>
              <a:rPr spc="20" dirty="0"/>
              <a:t> </a:t>
            </a:r>
            <a:r>
              <a:rPr spc="-5" dirty="0"/>
              <a:t>nekontrolisano</a:t>
            </a:r>
            <a:r>
              <a:rPr spc="-229" dirty="0"/>
              <a:t> </a:t>
            </a:r>
            <a:r>
              <a:rPr spc="-10" dirty="0"/>
              <a:t>nalazi</a:t>
            </a:r>
            <a:r>
              <a:rPr spc="35" dirty="0"/>
              <a:t> </a:t>
            </a:r>
            <a:r>
              <a:rPr spc="5" dirty="0"/>
              <a:t>smisao</a:t>
            </a:r>
            <a:r>
              <a:rPr spc="-80" dirty="0"/>
              <a:t> </a:t>
            </a:r>
            <a:r>
              <a:rPr dirty="0"/>
              <a:t>u </a:t>
            </a:r>
            <a:r>
              <a:rPr spc="-10" dirty="0"/>
              <a:t>svakom</a:t>
            </a:r>
            <a:r>
              <a:rPr spc="-204" dirty="0"/>
              <a:t> </a:t>
            </a:r>
            <a:r>
              <a:rPr spc="-20" dirty="0"/>
              <a:t>nadražaju.</a:t>
            </a:r>
          </a:p>
          <a:p>
            <a:pPr marL="483870" marR="373380" indent="-343535">
              <a:lnSpc>
                <a:spcPct val="101699"/>
              </a:lnSpc>
              <a:spcBef>
                <a:spcPts val="450"/>
              </a:spcBef>
              <a:buFont typeface="Arial MT"/>
              <a:buChar char="•"/>
              <a:tabLst>
                <a:tab pos="483870" algn="l"/>
                <a:tab pos="484505" algn="l"/>
              </a:tabLst>
            </a:pPr>
            <a:r>
              <a:rPr spc="15" dirty="0"/>
              <a:t>Um</a:t>
            </a:r>
            <a:r>
              <a:rPr spc="-65" dirty="0"/>
              <a:t> </a:t>
            </a:r>
            <a:r>
              <a:rPr spc="10" dirty="0"/>
              <a:t>teži</a:t>
            </a:r>
            <a:r>
              <a:rPr spc="-120" dirty="0"/>
              <a:t> </a:t>
            </a:r>
            <a:r>
              <a:rPr spc="5" dirty="0"/>
              <a:t>da</a:t>
            </a:r>
            <a:r>
              <a:rPr spc="30" dirty="0"/>
              <a:t> </a:t>
            </a:r>
            <a:r>
              <a:rPr spc="-15" dirty="0"/>
              <a:t>vidi</a:t>
            </a:r>
            <a:r>
              <a:rPr spc="30" dirty="0"/>
              <a:t> </a:t>
            </a:r>
            <a:r>
              <a:rPr spc="10" dirty="0"/>
              <a:t>samo</a:t>
            </a:r>
            <a:r>
              <a:rPr spc="-155" dirty="0"/>
              <a:t> </a:t>
            </a:r>
            <a:r>
              <a:rPr spc="-15" dirty="0"/>
              <a:t>onoliko</a:t>
            </a:r>
            <a:r>
              <a:rPr spc="-10" dirty="0"/>
              <a:t> </a:t>
            </a:r>
            <a:r>
              <a:rPr spc="-25" dirty="0"/>
              <a:t>koliko</a:t>
            </a:r>
            <a:r>
              <a:rPr spc="-160" dirty="0"/>
              <a:t> </a:t>
            </a:r>
            <a:r>
              <a:rPr spc="15" dirty="0"/>
              <a:t>mu</a:t>
            </a:r>
            <a:r>
              <a:rPr dirty="0"/>
              <a:t> </a:t>
            </a:r>
            <a:r>
              <a:rPr spc="10" dirty="0"/>
              <a:t>je</a:t>
            </a:r>
            <a:r>
              <a:rPr spc="-90" dirty="0"/>
              <a:t> </a:t>
            </a:r>
            <a:r>
              <a:rPr dirty="0"/>
              <a:t>dovoljno</a:t>
            </a:r>
            <a:r>
              <a:rPr spc="-10" dirty="0"/>
              <a:t> </a:t>
            </a:r>
            <a:r>
              <a:rPr spc="5" dirty="0"/>
              <a:t>da</a:t>
            </a:r>
            <a:r>
              <a:rPr spc="-40" dirty="0"/>
              <a:t> </a:t>
            </a:r>
            <a:r>
              <a:rPr dirty="0"/>
              <a:t>nađe </a:t>
            </a:r>
            <a:r>
              <a:rPr spc="-530" dirty="0"/>
              <a:t> </a:t>
            </a:r>
            <a:r>
              <a:rPr spc="5" dirty="0"/>
              <a:t>smisao.</a:t>
            </a:r>
          </a:p>
          <a:p>
            <a:pPr marL="483870" indent="-343535">
              <a:lnSpc>
                <a:spcPct val="100000"/>
              </a:lnSpc>
              <a:spcBef>
                <a:spcPts val="800"/>
              </a:spcBef>
              <a:buFont typeface="Arial MT"/>
              <a:buChar char="•"/>
              <a:tabLst>
                <a:tab pos="483870" algn="l"/>
                <a:tab pos="484505" algn="l"/>
              </a:tabLst>
            </a:pPr>
            <a:r>
              <a:rPr b="1" i="1" spc="5" dirty="0">
                <a:latin typeface="Calibri"/>
                <a:cs typeface="Calibri"/>
              </a:rPr>
              <a:t>Vidno</a:t>
            </a:r>
            <a:r>
              <a:rPr b="1" i="1" spc="-85" dirty="0">
                <a:latin typeface="Calibri"/>
                <a:cs typeface="Calibri"/>
              </a:rPr>
              <a:t> </a:t>
            </a:r>
            <a:r>
              <a:rPr b="1" i="1" dirty="0">
                <a:latin typeface="Calibri"/>
                <a:cs typeface="Calibri"/>
              </a:rPr>
              <a:t>polje</a:t>
            </a:r>
            <a:r>
              <a:rPr b="1" i="1" spc="-70" dirty="0">
                <a:latin typeface="Calibri"/>
                <a:cs typeface="Calibri"/>
              </a:rPr>
              <a:t> </a:t>
            </a:r>
            <a:r>
              <a:rPr dirty="0"/>
              <a:t>-</a:t>
            </a:r>
            <a:r>
              <a:rPr spc="-5" dirty="0"/>
              <a:t> trodimenzionalni</a:t>
            </a:r>
            <a:r>
              <a:rPr spc="-50" dirty="0"/>
              <a:t> </a:t>
            </a:r>
            <a:r>
              <a:rPr dirty="0"/>
              <a:t>prostor</a:t>
            </a:r>
            <a:r>
              <a:rPr spc="-175" dirty="0"/>
              <a:t> </a:t>
            </a:r>
            <a:r>
              <a:rPr spc="-10" dirty="0"/>
              <a:t>obuhvaćen</a:t>
            </a:r>
            <a:r>
              <a:rPr spc="-5" dirty="0"/>
              <a:t> opažajem,</a:t>
            </a:r>
          </a:p>
          <a:p>
            <a:pPr marL="483870">
              <a:lnSpc>
                <a:spcPct val="100000"/>
              </a:lnSpc>
              <a:spcBef>
                <a:spcPts val="50"/>
              </a:spcBef>
            </a:pPr>
            <a:r>
              <a:rPr spc="5" dirty="0"/>
              <a:t>čije</a:t>
            </a:r>
            <a:r>
              <a:rPr spc="-20" dirty="0"/>
              <a:t> </a:t>
            </a:r>
            <a:r>
              <a:rPr spc="-15" dirty="0"/>
              <a:t>granice </a:t>
            </a:r>
            <a:r>
              <a:rPr spc="-10" dirty="0"/>
              <a:t>predstavlja</a:t>
            </a:r>
            <a:r>
              <a:rPr spc="-50" dirty="0"/>
              <a:t> </a:t>
            </a:r>
            <a:r>
              <a:rPr spc="-5" dirty="0"/>
              <a:t>okvir</a:t>
            </a:r>
            <a:r>
              <a:rPr spc="-105" dirty="0"/>
              <a:t> </a:t>
            </a:r>
            <a:r>
              <a:rPr spc="-5" dirty="0"/>
              <a:t>viđenja.</a:t>
            </a:r>
          </a:p>
          <a:p>
            <a:pPr marL="483870" marR="5080" indent="-343535">
              <a:lnSpc>
                <a:spcPct val="99100"/>
              </a:lnSpc>
              <a:spcBef>
                <a:spcPts val="675"/>
              </a:spcBef>
              <a:buFont typeface="Arial MT"/>
              <a:buChar char="•"/>
              <a:tabLst>
                <a:tab pos="483870" algn="l"/>
                <a:tab pos="484505" algn="l"/>
              </a:tabLst>
            </a:pPr>
            <a:r>
              <a:rPr b="1" i="1" spc="-5" dirty="0">
                <a:latin typeface="Calibri"/>
                <a:cs typeface="Calibri"/>
              </a:rPr>
              <a:t>Perceptualno</a:t>
            </a:r>
            <a:r>
              <a:rPr b="1" i="1" spc="-160" dirty="0">
                <a:latin typeface="Calibri"/>
                <a:cs typeface="Calibri"/>
              </a:rPr>
              <a:t> </a:t>
            </a:r>
            <a:r>
              <a:rPr b="1" i="1" dirty="0">
                <a:latin typeface="Calibri"/>
                <a:cs typeface="Calibri"/>
              </a:rPr>
              <a:t>polje</a:t>
            </a:r>
            <a:r>
              <a:rPr b="1" i="1" spc="5" dirty="0">
                <a:latin typeface="Calibri"/>
                <a:cs typeface="Calibri"/>
              </a:rPr>
              <a:t> </a:t>
            </a:r>
            <a:r>
              <a:rPr dirty="0"/>
              <a:t>-</a:t>
            </a:r>
            <a:r>
              <a:rPr spc="-5" dirty="0"/>
              <a:t> </a:t>
            </a:r>
            <a:r>
              <a:rPr spc="-30" dirty="0"/>
              <a:t>Kao</a:t>
            </a:r>
            <a:r>
              <a:rPr spc="-10" dirty="0"/>
              <a:t> </a:t>
            </a:r>
            <a:r>
              <a:rPr dirty="0"/>
              <a:t>polje</a:t>
            </a:r>
            <a:r>
              <a:rPr spc="-15" dirty="0"/>
              <a:t> </a:t>
            </a:r>
            <a:r>
              <a:rPr spc="-5" dirty="0"/>
              <a:t>opažanja</a:t>
            </a:r>
            <a:r>
              <a:rPr spc="-40" dirty="0"/>
              <a:t> </a:t>
            </a:r>
            <a:r>
              <a:rPr dirty="0"/>
              <a:t>definiše</a:t>
            </a:r>
            <a:r>
              <a:rPr spc="-90" dirty="0"/>
              <a:t> </a:t>
            </a:r>
            <a:r>
              <a:rPr spc="15" dirty="0"/>
              <a:t>se</a:t>
            </a:r>
            <a:r>
              <a:rPr spc="-10" dirty="0"/>
              <a:t> površinom </a:t>
            </a:r>
            <a:r>
              <a:rPr spc="-525" dirty="0"/>
              <a:t> </a:t>
            </a:r>
            <a:r>
              <a:rPr spc="-10" dirty="0"/>
              <a:t>fiksiranog </a:t>
            </a:r>
            <a:r>
              <a:rPr spc="-5" dirty="0"/>
              <a:t>pogleda, </a:t>
            </a:r>
            <a:r>
              <a:rPr spc="-25" dirty="0"/>
              <a:t>za </a:t>
            </a:r>
            <a:r>
              <a:rPr spc="-20" dirty="0"/>
              <a:t>razliku </a:t>
            </a:r>
            <a:r>
              <a:rPr dirty="0"/>
              <a:t>od </a:t>
            </a:r>
            <a:r>
              <a:rPr spc="-10" dirty="0"/>
              <a:t>vidnog </a:t>
            </a:r>
            <a:r>
              <a:rPr spc="-5" dirty="0"/>
              <a:t>polja, koje </a:t>
            </a:r>
            <a:r>
              <a:rPr spc="-10" dirty="0"/>
              <a:t>obuhvata </a:t>
            </a:r>
            <a:r>
              <a:rPr spc="-5" dirty="0"/>
              <a:t> </a:t>
            </a:r>
            <a:r>
              <a:rPr spc="15" dirty="0"/>
              <a:t>p</a:t>
            </a:r>
            <a:r>
              <a:rPr spc="5" dirty="0"/>
              <a:t>o</a:t>
            </a:r>
            <a:r>
              <a:rPr spc="-35" dirty="0"/>
              <a:t>v</a:t>
            </a:r>
            <a:r>
              <a:rPr spc="-90" dirty="0"/>
              <a:t>r</a:t>
            </a:r>
            <a:r>
              <a:rPr spc="35" dirty="0"/>
              <a:t>š</a:t>
            </a:r>
            <a:r>
              <a:rPr spc="-25" dirty="0"/>
              <a:t>i</a:t>
            </a:r>
            <a:r>
              <a:rPr spc="10" dirty="0"/>
              <a:t>n</a:t>
            </a:r>
            <a:r>
              <a:rPr dirty="0"/>
              <a:t>u</a:t>
            </a:r>
            <a:r>
              <a:rPr spc="-65" dirty="0">
                <a:latin typeface="Times New Roman"/>
                <a:cs typeface="Times New Roman"/>
              </a:rPr>
              <a:t> </a:t>
            </a:r>
            <a:r>
              <a:rPr spc="-40" dirty="0"/>
              <a:t>v</a:t>
            </a:r>
            <a:r>
              <a:rPr spc="-30" dirty="0"/>
              <a:t>i</a:t>
            </a:r>
            <a:r>
              <a:rPr spc="25" dirty="0"/>
              <a:t>đ</a:t>
            </a:r>
            <a:r>
              <a:rPr dirty="0"/>
              <a:t>e</a:t>
            </a:r>
            <a:r>
              <a:rPr spc="15" dirty="0"/>
              <a:t>n</a:t>
            </a:r>
            <a:r>
              <a:rPr spc="25" dirty="0"/>
              <a:t>j</a:t>
            </a:r>
            <a:r>
              <a:rPr dirty="0"/>
              <a:t>a</a:t>
            </a:r>
            <a:r>
              <a:rPr spc="-25" dirty="0">
                <a:latin typeface="Times New Roman"/>
                <a:cs typeface="Times New Roman"/>
              </a:rPr>
              <a:t> </a:t>
            </a:r>
            <a:r>
              <a:rPr spc="20" dirty="0"/>
              <a:t>(</a:t>
            </a:r>
            <a:r>
              <a:rPr spc="10" dirty="0"/>
              <a:t>u</a:t>
            </a:r>
            <a:r>
              <a:rPr dirty="0"/>
              <a:t>z</a:t>
            </a:r>
            <a:r>
              <a:rPr spc="-125" dirty="0">
                <a:latin typeface="Times New Roman"/>
                <a:cs typeface="Times New Roman"/>
              </a:rPr>
              <a:t> </a:t>
            </a:r>
            <a:r>
              <a:rPr spc="15" dirty="0"/>
              <a:t>p</a:t>
            </a:r>
            <a:r>
              <a:rPr spc="5" dirty="0"/>
              <a:t>o</a:t>
            </a:r>
            <a:r>
              <a:rPr spc="30" dirty="0"/>
              <a:t>k</a:t>
            </a:r>
            <a:r>
              <a:rPr spc="-15" dirty="0"/>
              <a:t>r</a:t>
            </a:r>
            <a:r>
              <a:rPr spc="5" dirty="0"/>
              <a:t>e</a:t>
            </a:r>
            <a:r>
              <a:rPr spc="20" dirty="0"/>
              <a:t>t</a:t>
            </a:r>
            <a:r>
              <a:rPr dirty="0"/>
              <a:t>e</a:t>
            </a:r>
            <a:r>
              <a:rPr spc="-295" dirty="0">
                <a:latin typeface="Times New Roman"/>
                <a:cs typeface="Times New Roman"/>
              </a:rPr>
              <a:t> </a:t>
            </a:r>
            <a:r>
              <a:rPr spc="5" dirty="0"/>
              <a:t>o</a:t>
            </a:r>
            <a:r>
              <a:rPr spc="35" dirty="0"/>
              <a:t>č</a:t>
            </a:r>
            <a:r>
              <a:rPr spc="-30" dirty="0"/>
              <a:t>i</a:t>
            </a:r>
            <a:r>
              <a:rPr spc="25" dirty="0"/>
              <a:t>j</a:t>
            </a:r>
            <a:r>
              <a:rPr spc="10" dirty="0"/>
              <a:t>u</a:t>
            </a:r>
            <a:r>
              <a:rPr spc="20" dirty="0"/>
              <a:t>)</a:t>
            </a:r>
            <a:r>
              <a:rPr dirty="0"/>
              <a:t>.</a:t>
            </a:r>
          </a:p>
          <a:p>
            <a:pPr marL="483870" marR="201295" indent="-343535">
              <a:lnSpc>
                <a:spcPts val="2850"/>
              </a:lnSpc>
              <a:spcBef>
                <a:spcPts val="695"/>
              </a:spcBef>
              <a:buFont typeface="Arial MT"/>
              <a:buChar char="•"/>
              <a:tabLst>
                <a:tab pos="483870" algn="l"/>
                <a:tab pos="484505" algn="l"/>
              </a:tabLst>
            </a:pPr>
            <a:r>
              <a:rPr spc="-5" dirty="0"/>
              <a:t>Perceptualno</a:t>
            </a:r>
            <a:r>
              <a:rPr spc="-80" dirty="0"/>
              <a:t> </a:t>
            </a:r>
            <a:r>
              <a:rPr dirty="0"/>
              <a:t>polje</a:t>
            </a:r>
            <a:r>
              <a:rPr spc="-5" dirty="0"/>
              <a:t> </a:t>
            </a:r>
            <a:r>
              <a:rPr spc="10" dirty="0"/>
              <a:t>je</a:t>
            </a:r>
            <a:r>
              <a:rPr spc="-80" dirty="0"/>
              <a:t> </a:t>
            </a:r>
            <a:r>
              <a:rPr spc="-5" dirty="0"/>
              <a:t>uokvireno</a:t>
            </a:r>
            <a:r>
              <a:rPr spc="-80" dirty="0"/>
              <a:t> </a:t>
            </a:r>
            <a:r>
              <a:rPr spc="-5" dirty="0"/>
              <a:t>uglom</a:t>
            </a:r>
            <a:r>
              <a:rPr spc="20" dirty="0"/>
              <a:t> </a:t>
            </a:r>
            <a:r>
              <a:rPr spc="-5" dirty="0"/>
              <a:t>nagore</a:t>
            </a:r>
            <a:r>
              <a:rPr spc="-80" dirty="0"/>
              <a:t> </a:t>
            </a:r>
            <a:r>
              <a:rPr spc="5" dirty="0"/>
              <a:t>do</a:t>
            </a:r>
            <a:r>
              <a:rPr spc="-5" dirty="0"/>
              <a:t> </a:t>
            </a:r>
            <a:r>
              <a:rPr spc="-15" dirty="0"/>
              <a:t>60,</a:t>
            </a:r>
            <a:r>
              <a:rPr spc="65" dirty="0"/>
              <a:t> </a:t>
            </a:r>
            <a:r>
              <a:rPr spc="-5" dirty="0"/>
              <a:t>nadole </a:t>
            </a:r>
            <a:r>
              <a:rPr spc="-525" dirty="0"/>
              <a:t> </a:t>
            </a:r>
            <a:r>
              <a:rPr spc="5" dirty="0"/>
              <a:t>do</a:t>
            </a:r>
            <a:r>
              <a:rPr spc="-15" dirty="0"/>
              <a:t> 70, </a:t>
            </a:r>
            <a:r>
              <a:rPr spc="5" dirty="0"/>
              <a:t>prema</a:t>
            </a:r>
            <a:r>
              <a:rPr spc="-40" dirty="0"/>
              <a:t> </a:t>
            </a:r>
            <a:r>
              <a:rPr spc="15" dirty="0"/>
              <a:t>nosu</a:t>
            </a:r>
            <a:r>
              <a:rPr spc="-155" dirty="0"/>
              <a:t> </a:t>
            </a:r>
            <a:r>
              <a:rPr spc="5" dirty="0"/>
              <a:t>do</a:t>
            </a:r>
            <a:r>
              <a:rPr spc="-10" dirty="0"/>
              <a:t> 60</a:t>
            </a:r>
            <a:r>
              <a:rPr spc="-35" dirty="0"/>
              <a:t> </a:t>
            </a:r>
            <a:r>
              <a:rPr dirty="0"/>
              <a:t>i</a:t>
            </a:r>
            <a:r>
              <a:rPr spc="35" dirty="0"/>
              <a:t> </a:t>
            </a:r>
            <a:r>
              <a:rPr spc="5" dirty="0"/>
              <a:t>prema</a:t>
            </a:r>
            <a:r>
              <a:rPr spc="-114" dirty="0"/>
              <a:t> </a:t>
            </a:r>
            <a:r>
              <a:rPr spc="5" dirty="0"/>
              <a:t>slepoočnici</a:t>
            </a:r>
            <a:r>
              <a:rPr spc="-120" dirty="0"/>
              <a:t> </a:t>
            </a:r>
            <a:r>
              <a:rPr spc="5" dirty="0"/>
              <a:t>do</a:t>
            </a:r>
            <a:r>
              <a:rPr spc="-15" dirty="0"/>
              <a:t> </a:t>
            </a:r>
            <a:r>
              <a:rPr spc="-10" dirty="0"/>
              <a:t>90</a:t>
            </a:r>
            <a:r>
              <a:rPr spc="-35" dirty="0"/>
              <a:t> </a:t>
            </a:r>
            <a:r>
              <a:rPr spc="5" dirty="0"/>
              <a:t>stepeni.</a:t>
            </a:r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3349904" y="723510"/>
            <a:ext cx="2189480" cy="63246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3950" spc="40" dirty="0"/>
              <a:t>D</a:t>
            </a:r>
            <a:r>
              <a:rPr sz="3950" spc="15" dirty="0"/>
              <a:t>E</a:t>
            </a:r>
            <a:r>
              <a:rPr sz="3950" spc="-20" dirty="0"/>
              <a:t>FI</a:t>
            </a:r>
            <a:r>
              <a:rPr sz="3950" spc="-5" dirty="0"/>
              <a:t>N</a:t>
            </a:r>
            <a:r>
              <a:rPr sz="3950" spc="-25" dirty="0"/>
              <a:t>I</a:t>
            </a:r>
            <a:r>
              <a:rPr sz="3950" spc="-10" dirty="0"/>
              <a:t>C</a:t>
            </a:r>
            <a:r>
              <a:rPr sz="3950" spc="-25" dirty="0"/>
              <a:t>I</a:t>
            </a:r>
            <a:r>
              <a:rPr sz="3950" spc="15" dirty="0"/>
              <a:t>JE</a:t>
            </a:r>
            <a:endParaRPr sz="395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348103" y="551175"/>
            <a:ext cx="2477135" cy="70104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pc="-10" dirty="0"/>
              <a:t>Fotografija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395538" y="2241173"/>
            <a:ext cx="4258945" cy="2952750"/>
          </a:xfrm>
          <a:prstGeom prst="rect">
            <a:avLst/>
          </a:prstGeom>
          <a:ln w="9534">
            <a:solidFill>
              <a:srgbClr val="FF0000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 marL="85725">
              <a:lnSpc>
                <a:spcPts val="3130"/>
              </a:lnSpc>
            </a:pPr>
            <a:r>
              <a:rPr sz="2750" b="1" spc="-5" dirty="0">
                <a:latin typeface="Calibri"/>
                <a:cs typeface="Calibri"/>
              </a:rPr>
              <a:t>``Fotografija</a:t>
            </a:r>
            <a:r>
              <a:rPr sz="2750" b="1" spc="-130" dirty="0">
                <a:latin typeface="Calibri"/>
                <a:cs typeface="Calibri"/>
              </a:rPr>
              <a:t> </a:t>
            </a:r>
            <a:r>
              <a:rPr sz="2750" spc="15" dirty="0">
                <a:latin typeface="Calibri"/>
                <a:cs typeface="Calibri"/>
              </a:rPr>
              <a:t>je</a:t>
            </a:r>
            <a:r>
              <a:rPr sz="2750" dirty="0">
                <a:latin typeface="Calibri"/>
                <a:cs typeface="Calibri"/>
              </a:rPr>
              <a:t> </a:t>
            </a:r>
            <a:r>
              <a:rPr sz="2750" spc="-35" dirty="0">
                <a:latin typeface="Calibri"/>
                <a:cs typeface="Calibri"/>
              </a:rPr>
              <a:t>tehnika</a:t>
            </a:r>
            <a:endParaRPr sz="2750">
              <a:latin typeface="Calibri"/>
              <a:cs typeface="Calibri"/>
            </a:endParaRPr>
          </a:p>
          <a:p>
            <a:pPr marL="85725" marR="601345">
              <a:lnSpc>
                <a:spcPct val="101800"/>
              </a:lnSpc>
              <a:spcBef>
                <a:spcPts val="20"/>
              </a:spcBef>
              <a:tabLst>
                <a:tab pos="1334770" algn="l"/>
              </a:tabLst>
            </a:pPr>
            <a:r>
              <a:rPr sz="2750" spc="-5" dirty="0">
                <a:latin typeface="Calibri"/>
                <a:cs typeface="Calibri"/>
              </a:rPr>
              <a:t>digitalnog</a:t>
            </a:r>
            <a:r>
              <a:rPr sz="2750" spc="85" dirty="0">
                <a:latin typeface="Calibri"/>
                <a:cs typeface="Calibri"/>
              </a:rPr>
              <a:t> </a:t>
            </a:r>
            <a:r>
              <a:rPr sz="2750" spc="-20" dirty="0">
                <a:latin typeface="Calibri"/>
                <a:cs typeface="Calibri"/>
              </a:rPr>
              <a:t>ili</a:t>
            </a:r>
            <a:r>
              <a:rPr sz="2750" spc="75" dirty="0">
                <a:latin typeface="Calibri"/>
                <a:cs typeface="Calibri"/>
              </a:rPr>
              <a:t> </a:t>
            </a:r>
            <a:r>
              <a:rPr sz="2750" dirty="0">
                <a:latin typeface="Calibri"/>
                <a:cs typeface="Calibri"/>
              </a:rPr>
              <a:t>``hemijskog </a:t>
            </a:r>
            <a:r>
              <a:rPr sz="2750" spc="5" dirty="0">
                <a:latin typeface="Calibri"/>
                <a:cs typeface="Calibri"/>
              </a:rPr>
              <a:t> </a:t>
            </a:r>
            <a:r>
              <a:rPr sz="2750" spc="-5" dirty="0">
                <a:latin typeface="Calibri"/>
                <a:cs typeface="Calibri"/>
              </a:rPr>
              <a:t>zapisa``</a:t>
            </a:r>
            <a:r>
              <a:rPr sz="2750" spc="-5" dirty="0">
                <a:latin typeface="Times New Roman"/>
                <a:cs typeface="Times New Roman"/>
              </a:rPr>
              <a:t>	</a:t>
            </a:r>
            <a:r>
              <a:rPr sz="2750" spc="-10" dirty="0">
                <a:latin typeface="Calibri"/>
                <a:cs typeface="Calibri"/>
              </a:rPr>
              <a:t>prizora</a:t>
            </a:r>
            <a:r>
              <a:rPr sz="2750" spc="-90" dirty="0">
                <a:latin typeface="Calibri"/>
                <a:cs typeface="Calibri"/>
              </a:rPr>
              <a:t> </a:t>
            </a:r>
            <a:r>
              <a:rPr sz="2750" spc="-15" dirty="0">
                <a:latin typeface="Calibri"/>
                <a:cs typeface="Calibri"/>
              </a:rPr>
              <a:t>iz</a:t>
            </a:r>
            <a:r>
              <a:rPr sz="2750" spc="65" dirty="0">
                <a:latin typeface="Calibri"/>
                <a:cs typeface="Calibri"/>
              </a:rPr>
              <a:t> </a:t>
            </a:r>
            <a:r>
              <a:rPr sz="2750" spc="-30" dirty="0">
                <a:latin typeface="Calibri"/>
                <a:cs typeface="Calibri"/>
              </a:rPr>
              <a:t>stva- </a:t>
            </a:r>
            <a:r>
              <a:rPr sz="2750" spc="-25" dirty="0">
                <a:latin typeface="Calibri"/>
                <a:cs typeface="Calibri"/>
              </a:rPr>
              <a:t> </a:t>
            </a:r>
            <a:r>
              <a:rPr sz="2750" spc="10" dirty="0">
                <a:latin typeface="Calibri"/>
                <a:cs typeface="Calibri"/>
              </a:rPr>
              <a:t>rnosti </a:t>
            </a:r>
            <a:r>
              <a:rPr sz="2750" spc="-5" dirty="0">
                <a:latin typeface="Calibri"/>
                <a:cs typeface="Calibri"/>
              </a:rPr>
              <a:t>na </a:t>
            </a:r>
            <a:r>
              <a:rPr sz="2750" spc="15" dirty="0">
                <a:latin typeface="Calibri"/>
                <a:cs typeface="Calibri"/>
              </a:rPr>
              <a:t>sloju </a:t>
            </a:r>
            <a:r>
              <a:rPr sz="2750" spc="10" dirty="0">
                <a:latin typeface="Calibri"/>
                <a:cs typeface="Calibri"/>
              </a:rPr>
              <a:t>materijala </a:t>
            </a:r>
            <a:r>
              <a:rPr sz="2750" spc="-610" dirty="0">
                <a:latin typeface="Calibri"/>
                <a:cs typeface="Calibri"/>
              </a:rPr>
              <a:t> </a:t>
            </a:r>
            <a:r>
              <a:rPr sz="2750" spc="-130" dirty="0">
                <a:latin typeface="Calibri"/>
                <a:cs typeface="Calibri"/>
              </a:rPr>
              <a:t>k</a:t>
            </a:r>
            <a:r>
              <a:rPr sz="2750" spc="120" dirty="0">
                <a:latin typeface="Calibri"/>
                <a:cs typeface="Calibri"/>
              </a:rPr>
              <a:t>o</a:t>
            </a:r>
            <a:r>
              <a:rPr sz="2750" spc="15" dirty="0">
                <a:latin typeface="Calibri"/>
                <a:cs typeface="Calibri"/>
              </a:rPr>
              <a:t>j</a:t>
            </a:r>
            <a:r>
              <a:rPr sz="2750" spc="5" dirty="0">
                <a:latin typeface="Calibri"/>
                <a:cs typeface="Calibri"/>
              </a:rPr>
              <a:t>i</a:t>
            </a:r>
            <a:r>
              <a:rPr sz="2750" spc="-275" dirty="0">
                <a:latin typeface="Times New Roman"/>
                <a:cs typeface="Times New Roman"/>
              </a:rPr>
              <a:t> </a:t>
            </a:r>
            <a:r>
              <a:rPr sz="2750" spc="15" dirty="0">
                <a:latin typeface="Calibri"/>
                <a:cs typeface="Calibri"/>
              </a:rPr>
              <a:t>j</a:t>
            </a:r>
            <a:r>
              <a:rPr sz="2750" spc="10" dirty="0">
                <a:latin typeface="Calibri"/>
                <a:cs typeface="Calibri"/>
              </a:rPr>
              <a:t>e</a:t>
            </a:r>
            <a:r>
              <a:rPr sz="2750" spc="-45" dirty="0">
                <a:latin typeface="Times New Roman"/>
                <a:cs typeface="Times New Roman"/>
              </a:rPr>
              <a:t> </a:t>
            </a:r>
            <a:r>
              <a:rPr sz="2750" spc="120" dirty="0">
                <a:latin typeface="Calibri"/>
                <a:cs typeface="Calibri"/>
              </a:rPr>
              <a:t>o</a:t>
            </a:r>
            <a:r>
              <a:rPr sz="2750" spc="-30" dirty="0">
                <a:latin typeface="Calibri"/>
                <a:cs typeface="Calibri"/>
              </a:rPr>
              <a:t>s</a:t>
            </a:r>
            <a:r>
              <a:rPr sz="2750" spc="-20" dirty="0">
                <a:latin typeface="Calibri"/>
                <a:cs typeface="Calibri"/>
              </a:rPr>
              <a:t>et</a:t>
            </a:r>
            <a:r>
              <a:rPr sz="2750" spc="-30" dirty="0">
                <a:latin typeface="Calibri"/>
                <a:cs typeface="Calibri"/>
              </a:rPr>
              <a:t>l</a:t>
            </a:r>
            <a:r>
              <a:rPr sz="2750" spc="15" dirty="0">
                <a:latin typeface="Calibri"/>
                <a:cs typeface="Calibri"/>
              </a:rPr>
              <a:t>j</a:t>
            </a:r>
            <a:r>
              <a:rPr sz="2750" spc="-35" dirty="0">
                <a:latin typeface="Calibri"/>
                <a:cs typeface="Calibri"/>
              </a:rPr>
              <a:t>i</a:t>
            </a:r>
            <a:r>
              <a:rPr sz="2750" spc="10" dirty="0">
                <a:latin typeface="Calibri"/>
                <a:cs typeface="Calibri"/>
              </a:rPr>
              <a:t>v</a:t>
            </a:r>
            <a:r>
              <a:rPr sz="2750" spc="85" dirty="0">
                <a:latin typeface="Times New Roman"/>
                <a:cs typeface="Times New Roman"/>
              </a:rPr>
              <a:t> </a:t>
            </a:r>
            <a:r>
              <a:rPr sz="2750" spc="-25" dirty="0">
                <a:latin typeface="Calibri"/>
                <a:cs typeface="Calibri"/>
              </a:rPr>
              <a:t>n</a:t>
            </a:r>
            <a:r>
              <a:rPr sz="2750" spc="10" dirty="0">
                <a:latin typeface="Calibri"/>
                <a:cs typeface="Calibri"/>
              </a:rPr>
              <a:t>a</a:t>
            </a:r>
            <a:r>
              <a:rPr sz="2750" spc="10" dirty="0">
                <a:latin typeface="Times New Roman"/>
                <a:cs typeface="Times New Roman"/>
              </a:rPr>
              <a:t> </a:t>
            </a:r>
            <a:r>
              <a:rPr sz="2750" spc="-175" dirty="0">
                <a:latin typeface="Calibri"/>
                <a:cs typeface="Calibri"/>
              </a:rPr>
              <a:t>s</a:t>
            </a:r>
            <a:r>
              <a:rPr sz="2750" spc="30" dirty="0">
                <a:latin typeface="Calibri"/>
                <a:cs typeface="Calibri"/>
              </a:rPr>
              <a:t>v</a:t>
            </a:r>
            <a:r>
              <a:rPr sz="2750" spc="-20" dirty="0">
                <a:latin typeface="Calibri"/>
                <a:cs typeface="Calibri"/>
              </a:rPr>
              <a:t>e</a:t>
            </a:r>
            <a:r>
              <a:rPr sz="2750" spc="-30" dirty="0">
                <a:latin typeface="Calibri"/>
                <a:cs typeface="Calibri"/>
              </a:rPr>
              <a:t>t</a:t>
            </a:r>
            <a:r>
              <a:rPr sz="2750" spc="-35" dirty="0">
                <a:latin typeface="Calibri"/>
                <a:cs typeface="Calibri"/>
              </a:rPr>
              <a:t>l</a:t>
            </a:r>
            <a:r>
              <a:rPr sz="2750" spc="120" dirty="0">
                <a:latin typeface="Calibri"/>
                <a:cs typeface="Calibri"/>
              </a:rPr>
              <a:t>o</a:t>
            </a:r>
            <a:r>
              <a:rPr sz="2750" spc="-30" dirty="0">
                <a:latin typeface="Calibri"/>
                <a:cs typeface="Calibri"/>
              </a:rPr>
              <a:t>s</a:t>
            </a:r>
            <a:r>
              <a:rPr sz="2750" spc="5" dirty="0">
                <a:latin typeface="Calibri"/>
                <a:cs typeface="Calibri"/>
              </a:rPr>
              <a:t>t </a:t>
            </a:r>
            <a:r>
              <a:rPr sz="2750" spc="5" dirty="0">
                <a:latin typeface="Times New Roman"/>
                <a:cs typeface="Times New Roman"/>
              </a:rPr>
              <a:t> </a:t>
            </a:r>
            <a:r>
              <a:rPr sz="2750" spc="5" dirty="0">
                <a:latin typeface="Calibri"/>
                <a:cs typeface="Calibri"/>
              </a:rPr>
              <a:t>koja</a:t>
            </a:r>
            <a:r>
              <a:rPr sz="2750" spc="-85" dirty="0">
                <a:latin typeface="Calibri"/>
                <a:cs typeface="Calibri"/>
              </a:rPr>
              <a:t> </a:t>
            </a:r>
            <a:r>
              <a:rPr sz="2750" spc="-5" dirty="0">
                <a:latin typeface="Calibri"/>
                <a:cs typeface="Calibri"/>
              </a:rPr>
              <a:t>na</a:t>
            </a:r>
            <a:r>
              <a:rPr sz="2750" spc="-10" dirty="0">
                <a:latin typeface="Calibri"/>
                <a:cs typeface="Calibri"/>
              </a:rPr>
              <a:t> </a:t>
            </a:r>
            <a:r>
              <a:rPr sz="2750" spc="-40" dirty="0">
                <a:latin typeface="Calibri"/>
                <a:cs typeface="Calibri"/>
              </a:rPr>
              <a:t>njega</a:t>
            </a:r>
            <a:r>
              <a:rPr sz="2750" spc="140" dirty="0">
                <a:latin typeface="Calibri"/>
                <a:cs typeface="Calibri"/>
              </a:rPr>
              <a:t> </a:t>
            </a:r>
            <a:r>
              <a:rPr sz="2750" spc="5" dirty="0">
                <a:latin typeface="Calibri"/>
                <a:cs typeface="Calibri"/>
              </a:rPr>
              <a:t>pada``</a:t>
            </a:r>
            <a:endParaRPr sz="2750">
              <a:latin typeface="Calibri"/>
              <a:cs typeface="Calibri"/>
            </a:endParaRPr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860035" y="2217420"/>
            <a:ext cx="3804269" cy="2857118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412495" y="551175"/>
            <a:ext cx="6287770" cy="70104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pc="-30" dirty="0"/>
              <a:t>FOTOGRAFIJA</a:t>
            </a:r>
            <a:r>
              <a:rPr spc="-204" dirty="0"/>
              <a:t> </a:t>
            </a:r>
            <a:r>
              <a:rPr spc="10" dirty="0"/>
              <a:t>NA</a:t>
            </a:r>
            <a:r>
              <a:rPr spc="-125" dirty="0"/>
              <a:t> </a:t>
            </a:r>
            <a:r>
              <a:rPr spc="10" dirty="0"/>
              <a:t>NA</a:t>
            </a:r>
            <a:r>
              <a:rPr spc="20" dirty="0"/>
              <a:t> </a:t>
            </a:r>
            <a:r>
              <a:rPr spc="-15" dirty="0"/>
              <a:t>WEBU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457200" y="1600151"/>
            <a:ext cx="4038600" cy="4526280"/>
          </a:xfrm>
          <a:prstGeom prst="rect">
            <a:avLst/>
          </a:prstGeom>
          <a:ln w="9534">
            <a:solidFill>
              <a:srgbClr val="FF0000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 marL="429259" indent="-344170">
              <a:lnSpc>
                <a:spcPts val="2810"/>
              </a:lnSpc>
              <a:buFont typeface="Wingdings"/>
              <a:buChar char=""/>
              <a:tabLst>
                <a:tab pos="429895" algn="l"/>
              </a:tabLst>
            </a:pPr>
            <a:r>
              <a:rPr sz="2600" spc="-15" dirty="0">
                <a:latin typeface="Calibri"/>
                <a:cs typeface="Calibri"/>
              </a:rPr>
              <a:t>Fotografije</a:t>
            </a:r>
            <a:r>
              <a:rPr sz="2600" spc="-110" dirty="0">
                <a:latin typeface="Calibri"/>
                <a:cs typeface="Calibri"/>
              </a:rPr>
              <a:t> </a:t>
            </a:r>
            <a:r>
              <a:rPr sz="2600" spc="20" dirty="0">
                <a:latin typeface="Calibri"/>
                <a:cs typeface="Calibri"/>
              </a:rPr>
              <a:t>su</a:t>
            </a:r>
            <a:r>
              <a:rPr sz="2600" spc="-105" dirty="0">
                <a:latin typeface="Calibri"/>
                <a:cs typeface="Calibri"/>
              </a:rPr>
              <a:t> </a:t>
            </a:r>
            <a:r>
              <a:rPr sz="2600" spc="-10" dirty="0">
                <a:latin typeface="Calibri"/>
                <a:cs typeface="Calibri"/>
              </a:rPr>
              <a:t>ono</a:t>
            </a:r>
            <a:r>
              <a:rPr sz="2600" spc="-40" dirty="0">
                <a:latin typeface="Calibri"/>
                <a:cs typeface="Calibri"/>
              </a:rPr>
              <a:t> </a:t>
            </a:r>
            <a:r>
              <a:rPr sz="2600" dirty="0">
                <a:latin typeface="Calibri"/>
                <a:cs typeface="Calibri"/>
              </a:rPr>
              <a:t>prvo</a:t>
            </a:r>
            <a:endParaRPr sz="2600">
              <a:latin typeface="Calibri"/>
              <a:cs typeface="Calibri"/>
            </a:endParaRPr>
          </a:p>
          <a:p>
            <a:pPr marL="457834">
              <a:lnSpc>
                <a:spcPts val="3065"/>
              </a:lnSpc>
            </a:pPr>
            <a:r>
              <a:rPr sz="2600" spc="30" dirty="0">
                <a:latin typeface="Calibri"/>
                <a:cs typeface="Calibri"/>
              </a:rPr>
              <a:t>št</a:t>
            </a:r>
            <a:r>
              <a:rPr sz="2600" spc="15" dirty="0">
                <a:latin typeface="Calibri"/>
                <a:cs typeface="Calibri"/>
              </a:rPr>
              <a:t>o</a:t>
            </a:r>
            <a:r>
              <a:rPr sz="2600" spc="-235" dirty="0">
                <a:latin typeface="Times New Roman"/>
                <a:cs typeface="Times New Roman"/>
              </a:rPr>
              <a:t> </a:t>
            </a:r>
            <a:r>
              <a:rPr sz="2600" spc="-20" dirty="0">
                <a:latin typeface="Calibri"/>
                <a:cs typeface="Calibri"/>
              </a:rPr>
              <a:t>po</a:t>
            </a:r>
            <a:r>
              <a:rPr sz="2600" spc="30" dirty="0">
                <a:latin typeface="Calibri"/>
                <a:cs typeface="Calibri"/>
              </a:rPr>
              <a:t>s</a:t>
            </a:r>
            <a:r>
              <a:rPr sz="2600" spc="-25" dirty="0">
                <a:latin typeface="Calibri"/>
                <a:cs typeface="Calibri"/>
              </a:rPr>
              <a:t>e</a:t>
            </a:r>
            <a:r>
              <a:rPr sz="2600" spc="25" dirty="0">
                <a:latin typeface="Calibri"/>
                <a:cs typeface="Calibri"/>
              </a:rPr>
              <a:t>t</a:t>
            </a:r>
            <a:r>
              <a:rPr sz="2600" dirty="0">
                <a:latin typeface="Calibri"/>
                <a:cs typeface="Calibri"/>
              </a:rPr>
              <a:t>il</a:t>
            </a:r>
            <a:r>
              <a:rPr sz="2600" spc="25" dirty="0">
                <a:latin typeface="Calibri"/>
                <a:cs typeface="Calibri"/>
              </a:rPr>
              <a:t>a</a:t>
            </a:r>
            <a:r>
              <a:rPr sz="2600" spc="10" dirty="0">
                <a:latin typeface="Calibri"/>
                <a:cs typeface="Calibri"/>
              </a:rPr>
              <a:t>c</a:t>
            </a:r>
            <a:r>
              <a:rPr sz="2600" spc="-260" dirty="0">
                <a:latin typeface="Times New Roman"/>
                <a:cs typeface="Times New Roman"/>
              </a:rPr>
              <a:t> </a:t>
            </a:r>
            <a:r>
              <a:rPr sz="2600" spc="-20" dirty="0">
                <a:latin typeface="Calibri"/>
                <a:cs typeface="Calibri"/>
              </a:rPr>
              <a:t>uo</a:t>
            </a:r>
            <a:r>
              <a:rPr sz="2600" spc="20" dirty="0">
                <a:latin typeface="Calibri"/>
                <a:cs typeface="Calibri"/>
              </a:rPr>
              <a:t>č</a:t>
            </a:r>
            <a:r>
              <a:rPr sz="2600" spc="-125" dirty="0">
                <a:latin typeface="Calibri"/>
                <a:cs typeface="Calibri"/>
              </a:rPr>
              <a:t>a</a:t>
            </a:r>
            <a:r>
              <a:rPr sz="2600" spc="-130" dirty="0">
                <a:latin typeface="Calibri"/>
                <a:cs typeface="Calibri"/>
              </a:rPr>
              <a:t>v</a:t>
            </a:r>
            <a:r>
              <a:rPr sz="2600" spc="10" dirty="0">
                <a:latin typeface="Calibri"/>
                <a:cs typeface="Calibri"/>
              </a:rPr>
              <a:t>a</a:t>
            </a:r>
            <a:endParaRPr sz="2600">
              <a:latin typeface="Calibri"/>
              <a:cs typeface="Calibri"/>
            </a:endParaRPr>
          </a:p>
          <a:p>
            <a:pPr marL="429259" marR="666750" indent="-343535">
              <a:lnSpc>
                <a:spcPts val="2850"/>
              </a:lnSpc>
              <a:spcBef>
                <a:spcPts val="730"/>
              </a:spcBef>
              <a:buFont typeface="Wingdings"/>
              <a:buChar char=""/>
              <a:tabLst>
                <a:tab pos="429895" algn="l"/>
                <a:tab pos="3032125" algn="l"/>
              </a:tabLst>
            </a:pPr>
            <a:r>
              <a:rPr sz="2600" spc="-150" dirty="0">
                <a:latin typeface="Calibri"/>
                <a:cs typeface="Calibri"/>
              </a:rPr>
              <a:t>P</a:t>
            </a:r>
            <a:r>
              <a:rPr sz="2600" spc="-25" dirty="0">
                <a:latin typeface="Calibri"/>
                <a:cs typeface="Calibri"/>
              </a:rPr>
              <a:t>o</a:t>
            </a:r>
            <a:r>
              <a:rPr sz="2600" spc="20" dirty="0">
                <a:latin typeface="Calibri"/>
                <a:cs typeface="Calibri"/>
              </a:rPr>
              <a:t>m</a:t>
            </a:r>
            <a:r>
              <a:rPr sz="2600" spc="25" dirty="0">
                <a:latin typeface="Calibri"/>
                <a:cs typeface="Calibri"/>
              </a:rPr>
              <a:t>a</a:t>
            </a:r>
            <a:r>
              <a:rPr sz="2600" spc="20" dirty="0">
                <a:latin typeface="Calibri"/>
                <a:cs typeface="Calibri"/>
              </a:rPr>
              <a:t>ž</a:t>
            </a:r>
            <a:r>
              <a:rPr sz="2600" spc="10" dirty="0">
                <a:latin typeface="Calibri"/>
                <a:cs typeface="Calibri"/>
              </a:rPr>
              <a:t>u</a:t>
            </a:r>
            <a:r>
              <a:rPr sz="2600" spc="-155" dirty="0">
                <a:latin typeface="Times New Roman"/>
                <a:cs typeface="Times New Roman"/>
              </a:rPr>
              <a:t> </a:t>
            </a:r>
            <a:r>
              <a:rPr sz="2600" spc="-25" dirty="0">
                <a:latin typeface="Calibri"/>
                <a:cs typeface="Calibri"/>
              </a:rPr>
              <a:t>po</a:t>
            </a:r>
            <a:r>
              <a:rPr sz="2600" spc="30" dirty="0">
                <a:latin typeface="Calibri"/>
                <a:cs typeface="Calibri"/>
              </a:rPr>
              <a:t>s</a:t>
            </a:r>
            <a:r>
              <a:rPr sz="2600" spc="-20" dirty="0">
                <a:latin typeface="Calibri"/>
                <a:cs typeface="Calibri"/>
              </a:rPr>
              <a:t>e</a:t>
            </a:r>
            <a:r>
              <a:rPr sz="2600" spc="20" dirty="0">
                <a:latin typeface="Calibri"/>
                <a:cs typeface="Calibri"/>
              </a:rPr>
              <a:t>t</a:t>
            </a:r>
            <a:r>
              <a:rPr sz="2600" dirty="0">
                <a:latin typeface="Calibri"/>
                <a:cs typeface="Calibri"/>
              </a:rPr>
              <a:t>i</a:t>
            </a:r>
            <a:r>
              <a:rPr sz="2600" spc="-25" dirty="0">
                <a:latin typeface="Calibri"/>
                <a:cs typeface="Calibri"/>
              </a:rPr>
              <a:t>o</a:t>
            </a:r>
            <a:r>
              <a:rPr sz="2600" spc="20" dirty="0">
                <a:latin typeface="Calibri"/>
                <a:cs typeface="Calibri"/>
              </a:rPr>
              <a:t>c</a:t>
            </a:r>
            <a:r>
              <a:rPr sz="2600" spc="10" dirty="0">
                <a:latin typeface="Calibri"/>
                <a:cs typeface="Calibri"/>
              </a:rPr>
              <a:t>u</a:t>
            </a:r>
            <a:r>
              <a:rPr sz="2600" dirty="0">
                <a:latin typeface="Times New Roman"/>
                <a:cs typeface="Times New Roman"/>
              </a:rPr>
              <a:t>	</a:t>
            </a:r>
            <a:r>
              <a:rPr sz="2600" spc="-20" dirty="0">
                <a:latin typeface="Calibri"/>
                <a:cs typeface="Calibri"/>
              </a:rPr>
              <a:t>d</a:t>
            </a:r>
            <a:r>
              <a:rPr sz="2600" spc="5" dirty="0">
                <a:latin typeface="Calibri"/>
                <a:cs typeface="Calibri"/>
              </a:rPr>
              <a:t>a </a:t>
            </a:r>
            <a:r>
              <a:rPr sz="2600" spc="5" dirty="0">
                <a:latin typeface="Times New Roman"/>
                <a:cs typeface="Times New Roman"/>
              </a:rPr>
              <a:t> </a:t>
            </a:r>
            <a:r>
              <a:rPr sz="2600" spc="-25" dirty="0">
                <a:latin typeface="Calibri"/>
                <a:cs typeface="Calibri"/>
              </a:rPr>
              <a:t>bo</a:t>
            </a:r>
            <a:r>
              <a:rPr sz="2600" dirty="0">
                <a:latin typeface="Calibri"/>
                <a:cs typeface="Calibri"/>
              </a:rPr>
              <a:t>l</a:t>
            </a:r>
            <a:r>
              <a:rPr sz="2600" spc="-25" dirty="0">
                <a:latin typeface="Calibri"/>
                <a:cs typeface="Calibri"/>
              </a:rPr>
              <a:t>j</a:t>
            </a:r>
            <a:r>
              <a:rPr sz="2600" spc="10" dirty="0">
                <a:latin typeface="Calibri"/>
                <a:cs typeface="Calibri"/>
              </a:rPr>
              <a:t>e</a:t>
            </a:r>
            <a:r>
              <a:rPr sz="2600" spc="-5" dirty="0">
                <a:latin typeface="Times New Roman"/>
                <a:cs typeface="Times New Roman"/>
              </a:rPr>
              <a:t> </a:t>
            </a:r>
            <a:r>
              <a:rPr sz="2600" spc="-160" dirty="0">
                <a:latin typeface="Calibri"/>
                <a:cs typeface="Calibri"/>
              </a:rPr>
              <a:t>r</a:t>
            </a:r>
            <a:r>
              <a:rPr sz="2600" spc="25" dirty="0">
                <a:latin typeface="Calibri"/>
                <a:cs typeface="Calibri"/>
              </a:rPr>
              <a:t>az</a:t>
            </a:r>
            <a:r>
              <a:rPr sz="2600" spc="-25" dirty="0">
                <a:latin typeface="Calibri"/>
                <a:cs typeface="Calibri"/>
              </a:rPr>
              <a:t>u</a:t>
            </a:r>
            <a:r>
              <a:rPr sz="2600" spc="15" dirty="0">
                <a:latin typeface="Calibri"/>
                <a:cs typeface="Calibri"/>
              </a:rPr>
              <a:t>me</a:t>
            </a:r>
            <a:r>
              <a:rPr sz="2600" spc="-229" dirty="0">
                <a:latin typeface="Times New Roman"/>
                <a:cs typeface="Times New Roman"/>
              </a:rPr>
              <a:t> </a:t>
            </a:r>
            <a:r>
              <a:rPr sz="2600" spc="-25" dirty="0">
                <a:latin typeface="Calibri"/>
                <a:cs typeface="Calibri"/>
              </a:rPr>
              <a:t>po</a:t>
            </a:r>
            <a:r>
              <a:rPr sz="2600" spc="-15" dirty="0">
                <a:latin typeface="Calibri"/>
                <a:cs typeface="Calibri"/>
              </a:rPr>
              <a:t>r</a:t>
            </a:r>
            <a:r>
              <a:rPr sz="2600" spc="-20" dirty="0">
                <a:latin typeface="Calibri"/>
                <a:cs typeface="Calibri"/>
              </a:rPr>
              <a:t>u</a:t>
            </a:r>
            <a:r>
              <a:rPr sz="2600" spc="15" dirty="0">
                <a:latin typeface="Calibri"/>
                <a:cs typeface="Calibri"/>
              </a:rPr>
              <a:t>ku</a:t>
            </a:r>
            <a:endParaRPr sz="2600">
              <a:latin typeface="Calibri"/>
              <a:cs typeface="Calibri"/>
            </a:endParaRPr>
          </a:p>
          <a:p>
            <a:pPr marL="429259" indent="-344170">
              <a:lnSpc>
                <a:spcPct val="100000"/>
              </a:lnSpc>
              <a:spcBef>
                <a:spcPts val="285"/>
              </a:spcBef>
              <a:buFont typeface="Wingdings"/>
              <a:buChar char=""/>
              <a:tabLst>
                <a:tab pos="429895" algn="l"/>
              </a:tabLst>
            </a:pPr>
            <a:r>
              <a:rPr sz="2600" spc="-15" dirty="0">
                <a:latin typeface="Calibri"/>
                <a:cs typeface="Calibri"/>
              </a:rPr>
              <a:t>Promoviše</a:t>
            </a:r>
            <a:r>
              <a:rPr sz="2600" spc="-114" dirty="0">
                <a:latin typeface="Calibri"/>
                <a:cs typeface="Calibri"/>
              </a:rPr>
              <a:t> </a:t>
            </a:r>
            <a:r>
              <a:rPr sz="2600" spc="-35" dirty="0">
                <a:latin typeface="Calibri"/>
                <a:cs typeface="Calibri"/>
              </a:rPr>
              <a:t>brand</a:t>
            </a:r>
            <a:endParaRPr sz="2600">
              <a:latin typeface="Calibri"/>
              <a:cs typeface="Calibri"/>
            </a:endParaRPr>
          </a:p>
          <a:p>
            <a:pPr marL="429259" marR="650875" indent="-343535">
              <a:lnSpc>
                <a:spcPct val="90300"/>
              </a:lnSpc>
              <a:spcBef>
                <a:spcPts val="565"/>
              </a:spcBef>
              <a:buFont typeface="Wingdings"/>
              <a:buChar char=""/>
              <a:tabLst>
                <a:tab pos="429895" algn="l"/>
                <a:tab pos="1592580" algn="l"/>
              </a:tabLst>
            </a:pPr>
            <a:r>
              <a:rPr sz="2600" spc="120" dirty="0">
                <a:latin typeface="Calibri"/>
                <a:cs typeface="Calibri"/>
              </a:rPr>
              <a:t>D</a:t>
            </a:r>
            <a:r>
              <a:rPr sz="2600" spc="-25" dirty="0">
                <a:latin typeface="Calibri"/>
                <a:cs typeface="Calibri"/>
              </a:rPr>
              <a:t>o</a:t>
            </a:r>
            <a:r>
              <a:rPr sz="2600" spc="-15" dirty="0">
                <a:latin typeface="Calibri"/>
                <a:cs typeface="Calibri"/>
              </a:rPr>
              <a:t>n</a:t>
            </a:r>
            <a:r>
              <a:rPr sz="2600" spc="-25" dirty="0">
                <a:latin typeface="Calibri"/>
                <a:cs typeface="Calibri"/>
              </a:rPr>
              <a:t>o</a:t>
            </a:r>
            <a:r>
              <a:rPr sz="2600" spc="30" dirty="0">
                <a:latin typeface="Calibri"/>
                <a:cs typeface="Calibri"/>
              </a:rPr>
              <a:t>s</a:t>
            </a:r>
            <a:r>
              <a:rPr sz="2600" spc="10" dirty="0">
                <a:latin typeface="Calibri"/>
                <a:cs typeface="Calibri"/>
              </a:rPr>
              <a:t>e</a:t>
            </a:r>
            <a:r>
              <a:rPr sz="2600" dirty="0">
                <a:latin typeface="Times New Roman"/>
                <a:cs typeface="Times New Roman"/>
              </a:rPr>
              <a:t>	</a:t>
            </a:r>
            <a:r>
              <a:rPr sz="2600" spc="-140" dirty="0">
                <a:latin typeface="Calibri"/>
                <a:cs typeface="Calibri"/>
              </a:rPr>
              <a:t>k</a:t>
            </a:r>
            <a:r>
              <a:rPr sz="2600" spc="-20" dirty="0">
                <a:latin typeface="Calibri"/>
                <a:cs typeface="Calibri"/>
              </a:rPr>
              <a:t>o</a:t>
            </a:r>
            <a:r>
              <a:rPr sz="2600" spc="15" dirty="0">
                <a:latin typeface="Calibri"/>
                <a:cs typeface="Calibri"/>
              </a:rPr>
              <a:t>m</a:t>
            </a:r>
            <a:r>
              <a:rPr sz="2600" spc="-15" dirty="0">
                <a:latin typeface="Calibri"/>
                <a:cs typeface="Calibri"/>
              </a:rPr>
              <a:t>p</a:t>
            </a:r>
            <a:r>
              <a:rPr sz="2600" spc="-25" dirty="0">
                <a:latin typeface="Calibri"/>
                <a:cs typeface="Calibri"/>
              </a:rPr>
              <a:t>e</a:t>
            </a:r>
            <a:r>
              <a:rPr sz="2600" spc="25" dirty="0">
                <a:latin typeface="Calibri"/>
                <a:cs typeface="Calibri"/>
              </a:rPr>
              <a:t>t</a:t>
            </a:r>
            <a:r>
              <a:rPr sz="2600" dirty="0">
                <a:latin typeface="Calibri"/>
                <a:cs typeface="Calibri"/>
              </a:rPr>
              <a:t>i</a:t>
            </a:r>
            <a:r>
              <a:rPr sz="2600" spc="30" dirty="0">
                <a:latin typeface="Calibri"/>
                <a:cs typeface="Calibri"/>
              </a:rPr>
              <a:t>t</a:t>
            </a:r>
            <a:r>
              <a:rPr sz="2600" dirty="0">
                <a:latin typeface="Calibri"/>
                <a:cs typeface="Calibri"/>
              </a:rPr>
              <a:t>i</a:t>
            </a:r>
            <a:r>
              <a:rPr sz="2600" spc="20" dirty="0">
                <a:latin typeface="Calibri"/>
                <a:cs typeface="Calibri"/>
              </a:rPr>
              <a:t>v</a:t>
            </a:r>
            <a:r>
              <a:rPr sz="2600" spc="-15" dirty="0">
                <a:latin typeface="Calibri"/>
                <a:cs typeface="Calibri"/>
              </a:rPr>
              <a:t>n</a:t>
            </a:r>
            <a:r>
              <a:rPr sz="2600" spc="10" dirty="0">
                <a:latin typeface="Calibri"/>
                <a:cs typeface="Calibri"/>
              </a:rPr>
              <a:t>u </a:t>
            </a:r>
            <a:r>
              <a:rPr sz="2600" spc="5" dirty="0">
                <a:latin typeface="Times New Roman"/>
                <a:cs typeface="Times New Roman"/>
              </a:rPr>
              <a:t> </a:t>
            </a:r>
            <a:r>
              <a:rPr sz="2600" spc="-20" dirty="0">
                <a:latin typeface="Calibri"/>
                <a:cs typeface="Calibri"/>
              </a:rPr>
              <a:t>p</a:t>
            </a:r>
            <a:r>
              <a:rPr sz="2600" spc="-5" dirty="0">
                <a:latin typeface="Calibri"/>
                <a:cs typeface="Calibri"/>
              </a:rPr>
              <a:t>r</a:t>
            </a:r>
            <a:r>
              <a:rPr sz="2600" spc="-20" dirty="0">
                <a:latin typeface="Calibri"/>
                <a:cs typeface="Calibri"/>
              </a:rPr>
              <a:t>ed</a:t>
            </a:r>
            <a:r>
              <a:rPr sz="2600" spc="-15" dirty="0">
                <a:latin typeface="Calibri"/>
                <a:cs typeface="Calibri"/>
              </a:rPr>
              <a:t>n</a:t>
            </a:r>
            <a:r>
              <a:rPr sz="2600" spc="-20" dirty="0">
                <a:latin typeface="Calibri"/>
                <a:cs typeface="Calibri"/>
              </a:rPr>
              <a:t>o</a:t>
            </a:r>
            <a:r>
              <a:rPr sz="2600" spc="30" dirty="0">
                <a:latin typeface="Calibri"/>
                <a:cs typeface="Calibri"/>
              </a:rPr>
              <a:t>s</a:t>
            </a:r>
            <a:r>
              <a:rPr sz="2600" spc="10" dirty="0">
                <a:latin typeface="Calibri"/>
                <a:cs typeface="Calibri"/>
              </a:rPr>
              <a:t>t</a:t>
            </a:r>
            <a:r>
              <a:rPr sz="2600" spc="-254" dirty="0">
                <a:latin typeface="Times New Roman"/>
                <a:cs typeface="Times New Roman"/>
              </a:rPr>
              <a:t> </a:t>
            </a:r>
            <a:r>
              <a:rPr sz="2600" spc="-20" dirty="0">
                <a:latin typeface="Calibri"/>
                <a:cs typeface="Calibri"/>
              </a:rPr>
              <a:t>n</a:t>
            </a:r>
            <a:r>
              <a:rPr sz="2600" spc="25" dirty="0">
                <a:latin typeface="Calibri"/>
                <a:cs typeface="Calibri"/>
              </a:rPr>
              <a:t>a</a:t>
            </a:r>
            <a:r>
              <a:rPr sz="2600" spc="10" dirty="0">
                <a:latin typeface="Calibri"/>
                <a:cs typeface="Calibri"/>
              </a:rPr>
              <a:t>d </a:t>
            </a:r>
            <a:r>
              <a:rPr sz="2600" spc="5" dirty="0">
                <a:latin typeface="Times New Roman"/>
                <a:cs typeface="Times New Roman"/>
              </a:rPr>
              <a:t> </a:t>
            </a:r>
            <a:r>
              <a:rPr sz="2600" spc="-20" dirty="0">
                <a:latin typeface="Calibri"/>
                <a:cs typeface="Calibri"/>
              </a:rPr>
              <a:t>konkurencijom</a:t>
            </a:r>
            <a:endParaRPr sz="2600">
              <a:latin typeface="Calibri"/>
              <a:cs typeface="Calibri"/>
            </a:endParaRPr>
          </a:p>
          <a:p>
            <a:pPr marL="429259" marR="631825" indent="-343535">
              <a:lnSpc>
                <a:spcPts val="2780"/>
              </a:lnSpc>
              <a:spcBef>
                <a:spcPts val="710"/>
              </a:spcBef>
              <a:buFont typeface="Wingdings"/>
              <a:buChar char=""/>
              <a:tabLst>
                <a:tab pos="429895" algn="l"/>
              </a:tabLst>
            </a:pPr>
            <a:r>
              <a:rPr sz="2600" spc="-305" dirty="0">
                <a:latin typeface="Calibri"/>
                <a:cs typeface="Calibri"/>
              </a:rPr>
              <a:t>K</a:t>
            </a:r>
            <a:r>
              <a:rPr sz="2600" spc="-130" dirty="0">
                <a:latin typeface="Calibri"/>
                <a:cs typeface="Calibri"/>
              </a:rPr>
              <a:t>v</a:t>
            </a:r>
            <a:r>
              <a:rPr sz="2600" spc="25" dirty="0">
                <a:latin typeface="Calibri"/>
                <a:cs typeface="Calibri"/>
              </a:rPr>
              <a:t>a</a:t>
            </a:r>
            <a:r>
              <a:rPr sz="2600" dirty="0">
                <a:latin typeface="Calibri"/>
                <a:cs typeface="Calibri"/>
              </a:rPr>
              <a:t>li</a:t>
            </a:r>
            <a:r>
              <a:rPr sz="2600" spc="25" dirty="0">
                <a:latin typeface="Calibri"/>
                <a:cs typeface="Calibri"/>
              </a:rPr>
              <a:t>t</a:t>
            </a:r>
            <a:r>
              <a:rPr sz="2600" spc="-25" dirty="0">
                <a:latin typeface="Calibri"/>
                <a:cs typeface="Calibri"/>
              </a:rPr>
              <a:t>e</a:t>
            </a:r>
            <a:r>
              <a:rPr sz="2600" spc="25" dirty="0">
                <a:latin typeface="Calibri"/>
                <a:cs typeface="Calibri"/>
              </a:rPr>
              <a:t>t</a:t>
            </a:r>
            <a:r>
              <a:rPr sz="2600" spc="-15" dirty="0">
                <a:latin typeface="Calibri"/>
                <a:cs typeface="Calibri"/>
              </a:rPr>
              <a:t>n</a:t>
            </a:r>
            <a:r>
              <a:rPr sz="2600" spc="10" dirty="0">
                <a:latin typeface="Calibri"/>
                <a:cs typeface="Calibri"/>
              </a:rPr>
              <a:t>e</a:t>
            </a:r>
            <a:r>
              <a:rPr sz="2600" spc="-235" dirty="0">
                <a:latin typeface="Times New Roman"/>
                <a:cs typeface="Times New Roman"/>
              </a:rPr>
              <a:t> </a:t>
            </a:r>
            <a:r>
              <a:rPr sz="2600" spc="-125" dirty="0">
                <a:latin typeface="Calibri"/>
                <a:cs typeface="Calibri"/>
              </a:rPr>
              <a:t>f</a:t>
            </a:r>
            <a:r>
              <a:rPr sz="2600" spc="-25" dirty="0">
                <a:latin typeface="Calibri"/>
                <a:cs typeface="Calibri"/>
              </a:rPr>
              <a:t>o</a:t>
            </a:r>
            <a:r>
              <a:rPr sz="2600" spc="25" dirty="0">
                <a:latin typeface="Calibri"/>
                <a:cs typeface="Calibri"/>
              </a:rPr>
              <a:t>t</a:t>
            </a:r>
            <a:r>
              <a:rPr sz="2600" spc="-20" dirty="0">
                <a:latin typeface="Calibri"/>
                <a:cs typeface="Calibri"/>
              </a:rPr>
              <a:t>o</a:t>
            </a:r>
            <a:r>
              <a:rPr sz="2600" spc="-105" dirty="0">
                <a:latin typeface="Calibri"/>
                <a:cs typeface="Calibri"/>
              </a:rPr>
              <a:t>g</a:t>
            </a:r>
            <a:r>
              <a:rPr sz="2600" spc="-155" dirty="0">
                <a:latin typeface="Calibri"/>
                <a:cs typeface="Calibri"/>
              </a:rPr>
              <a:t>r</a:t>
            </a:r>
            <a:r>
              <a:rPr sz="2600" spc="25" dirty="0">
                <a:latin typeface="Calibri"/>
                <a:cs typeface="Calibri"/>
              </a:rPr>
              <a:t>af</a:t>
            </a:r>
            <a:r>
              <a:rPr sz="2600" dirty="0">
                <a:latin typeface="Calibri"/>
                <a:cs typeface="Calibri"/>
              </a:rPr>
              <a:t>i</a:t>
            </a:r>
            <a:r>
              <a:rPr sz="2600" spc="-25" dirty="0">
                <a:latin typeface="Calibri"/>
                <a:cs typeface="Calibri"/>
              </a:rPr>
              <a:t>j</a:t>
            </a:r>
            <a:r>
              <a:rPr sz="2600" spc="10" dirty="0">
                <a:latin typeface="Calibri"/>
                <a:cs typeface="Calibri"/>
              </a:rPr>
              <a:t>e</a:t>
            </a:r>
            <a:r>
              <a:rPr sz="2600" spc="-85" dirty="0">
                <a:latin typeface="Times New Roman"/>
                <a:cs typeface="Times New Roman"/>
              </a:rPr>
              <a:t> </a:t>
            </a:r>
            <a:r>
              <a:rPr sz="2600" spc="10" dirty="0">
                <a:latin typeface="Calibri"/>
                <a:cs typeface="Calibri"/>
              </a:rPr>
              <a:t>+ </a:t>
            </a:r>
            <a:r>
              <a:rPr sz="2600" spc="5" dirty="0">
                <a:latin typeface="Times New Roman"/>
                <a:cs typeface="Times New Roman"/>
              </a:rPr>
              <a:t> </a:t>
            </a:r>
            <a:r>
              <a:rPr sz="2600" spc="-20" dirty="0">
                <a:latin typeface="Calibri"/>
                <a:cs typeface="Calibri"/>
              </a:rPr>
              <a:t>u</a:t>
            </a:r>
            <a:r>
              <a:rPr sz="2600" spc="20" dirty="0">
                <a:latin typeface="Calibri"/>
                <a:cs typeface="Calibri"/>
              </a:rPr>
              <a:t>v</a:t>
            </a:r>
            <a:r>
              <a:rPr sz="2600" spc="-25" dirty="0">
                <a:latin typeface="Calibri"/>
                <a:cs typeface="Calibri"/>
              </a:rPr>
              <a:t>e</a:t>
            </a:r>
            <a:r>
              <a:rPr sz="2600" spc="-5" dirty="0">
                <a:latin typeface="Calibri"/>
                <a:cs typeface="Calibri"/>
              </a:rPr>
              <a:t>r</a:t>
            </a:r>
            <a:r>
              <a:rPr sz="2600" dirty="0">
                <a:latin typeface="Calibri"/>
                <a:cs typeface="Calibri"/>
              </a:rPr>
              <a:t>l</a:t>
            </a:r>
            <a:r>
              <a:rPr sz="2600" spc="-25" dirty="0">
                <a:latin typeface="Calibri"/>
                <a:cs typeface="Calibri"/>
              </a:rPr>
              <a:t>j</a:t>
            </a:r>
            <a:r>
              <a:rPr sz="2600" dirty="0">
                <a:latin typeface="Calibri"/>
                <a:cs typeface="Calibri"/>
              </a:rPr>
              <a:t>i</a:t>
            </a:r>
            <a:r>
              <a:rPr sz="2600" spc="10" dirty="0">
                <a:latin typeface="Calibri"/>
                <a:cs typeface="Calibri"/>
              </a:rPr>
              <a:t>v</a:t>
            </a:r>
            <a:r>
              <a:rPr sz="2600" spc="-114" dirty="0">
                <a:latin typeface="Times New Roman"/>
                <a:cs typeface="Times New Roman"/>
              </a:rPr>
              <a:t> </a:t>
            </a:r>
            <a:r>
              <a:rPr sz="2600" spc="25" dirty="0">
                <a:latin typeface="Calibri"/>
                <a:cs typeface="Calibri"/>
              </a:rPr>
              <a:t>c</a:t>
            </a:r>
            <a:r>
              <a:rPr sz="2600" spc="-25" dirty="0">
                <a:latin typeface="Calibri"/>
                <a:cs typeface="Calibri"/>
              </a:rPr>
              <a:t>o</a:t>
            </a:r>
            <a:r>
              <a:rPr sz="2600" spc="-15" dirty="0">
                <a:latin typeface="Calibri"/>
                <a:cs typeface="Calibri"/>
              </a:rPr>
              <a:t>p</a:t>
            </a:r>
            <a:r>
              <a:rPr sz="2600" spc="15" dirty="0">
                <a:latin typeface="Calibri"/>
                <a:cs typeface="Calibri"/>
              </a:rPr>
              <a:t>yw</a:t>
            </a:r>
            <a:r>
              <a:rPr sz="2600" spc="-10" dirty="0">
                <a:latin typeface="Calibri"/>
                <a:cs typeface="Calibri"/>
              </a:rPr>
              <a:t>r</a:t>
            </a:r>
            <a:r>
              <a:rPr sz="2600" dirty="0">
                <a:latin typeface="Calibri"/>
                <a:cs typeface="Calibri"/>
              </a:rPr>
              <a:t>i</a:t>
            </a:r>
            <a:r>
              <a:rPr sz="2600" spc="25" dirty="0">
                <a:latin typeface="Calibri"/>
                <a:cs typeface="Calibri"/>
              </a:rPr>
              <a:t>t</a:t>
            </a:r>
            <a:r>
              <a:rPr sz="2600" dirty="0">
                <a:latin typeface="Calibri"/>
                <a:cs typeface="Calibri"/>
              </a:rPr>
              <a:t>i</a:t>
            </a:r>
            <a:r>
              <a:rPr sz="2600" spc="-15" dirty="0">
                <a:latin typeface="Calibri"/>
                <a:cs typeface="Calibri"/>
              </a:rPr>
              <a:t>n</a:t>
            </a:r>
            <a:r>
              <a:rPr sz="2600" spc="10" dirty="0">
                <a:latin typeface="Calibri"/>
                <a:cs typeface="Calibri"/>
              </a:rPr>
              <a:t>g</a:t>
            </a:r>
            <a:r>
              <a:rPr sz="2600" spc="-235" dirty="0">
                <a:latin typeface="Times New Roman"/>
                <a:cs typeface="Times New Roman"/>
              </a:rPr>
              <a:t> </a:t>
            </a:r>
            <a:r>
              <a:rPr sz="2600" spc="10" dirty="0">
                <a:latin typeface="Calibri"/>
                <a:cs typeface="Calibri"/>
              </a:rPr>
              <a:t>= </a:t>
            </a:r>
            <a:r>
              <a:rPr sz="2600" spc="5" dirty="0">
                <a:latin typeface="Times New Roman"/>
                <a:cs typeface="Times New Roman"/>
              </a:rPr>
              <a:t> </a:t>
            </a:r>
            <a:r>
              <a:rPr sz="2600" spc="20" dirty="0">
                <a:latin typeface="Calibri"/>
                <a:cs typeface="Calibri"/>
              </a:rPr>
              <a:t>v</a:t>
            </a:r>
            <a:r>
              <a:rPr sz="2600" spc="-20" dirty="0">
                <a:latin typeface="Calibri"/>
                <a:cs typeface="Calibri"/>
              </a:rPr>
              <a:t>e</a:t>
            </a:r>
            <a:r>
              <a:rPr sz="2600" spc="20" dirty="0">
                <a:latin typeface="Calibri"/>
                <a:cs typeface="Calibri"/>
              </a:rPr>
              <a:t>ć</a:t>
            </a:r>
            <a:r>
              <a:rPr sz="2600" spc="10" dirty="0">
                <a:latin typeface="Calibri"/>
                <a:cs typeface="Calibri"/>
              </a:rPr>
              <a:t>a</a:t>
            </a:r>
            <a:r>
              <a:rPr sz="2600" spc="-260" dirty="0">
                <a:latin typeface="Times New Roman"/>
                <a:cs typeface="Times New Roman"/>
              </a:rPr>
              <a:t> </a:t>
            </a:r>
            <a:r>
              <a:rPr sz="2600" spc="-20" dirty="0">
                <a:latin typeface="Calibri"/>
                <a:cs typeface="Calibri"/>
              </a:rPr>
              <a:t>p</a:t>
            </a:r>
            <a:r>
              <a:rPr sz="2600" spc="-165" dirty="0">
                <a:latin typeface="Calibri"/>
                <a:cs typeface="Calibri"/>
              </a:rPr>
              <a:t>r</a:t>
            </a:r>
            <a:r>
              <a:rPr sz="2600" spc="-30" dirty="0">
                <a:latin typeface="Calibri"/>
                <a:cs typeface="Calibri"/>
              </a:rPr>
              <a:t>o</a:t>
            </a:r>
            <a:r>
              <a:rPr sz="2600" spc="-20" dirty="0">
                <a:latin typeface="Calibri"/>
                <a:cs typeface="Calibri"/>
              </a:rPr>
              <a:t>d</a:t>
            </a:r>
            <a:r>
              <a:rPr sz="2600" spc="25" dirty="0">
                <a:latin typeface="Calibri"/>
                <a:cs typeface="Calibri"/>
              </a:rPr>
              <a:t>a</a:t>
            </a:r>
            <a:r>
              <a:rPr sz="2600" spc="-25" dirty="0">
                <a:latin typeface="Calibri"/>
                <a:cs typeface="Calibri"/>
              </a:rPr>
              <a:t>j</a:t>
            </a:r>
            <a:r>
              <a:rPr sz="2600" spc="10" dirty="0">
                <a:latin typeface="Calibri"/>
                <a:cs typeface="Calibri"/>
              </a:rPr>
              <a:t>a</a:t>
            </a:r>
            <a:endParaRPr sz="2600">
              <a:latin typeface="Calibri"/>
              <a:cs typeface="Calibri"/>
            </a:endParaRPr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860035" y="2564892"/>
            <a:ext cx="3510015" cy="2336291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319528" y="551175"/>
            <a:ext cx="2515870" cy="70104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/>
              <a:t>ZAHTEVI!!!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457200" y="1844860"/>
            <a:ext cx="4038600" cy="4281805"/>
          </a:xfrm>
          <a:prstGeom prst="rect">
            <a:avLst/>
          </a:prstGeom>
          <a:ln w="9534">
            <a:solidFill>
              <a:srgbClr val="FF0000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 marL="429259" indent="-344170">
              <a:lnSpc>
                <a:spcPts val="3125"/>
              </a:lnSpc>
              <a:buFont typeface="Arial MT"/>
              <a:buChar char="•"/>
              <a:tabLst>
                <a:tab pos="429259" algn="l"/>
                <a:tab pos="429895" algn="l"/>
              </a:tabLst>
            </a:pPr>
            <a:r>
              <a:rPr sz="2750" spc="-65" dirty="0">
                <a:latin typeface="Calibri"/>
                <a:cs typeface="Calibri"/>
              </a:rPr>
              <a:t>Kvalitet</a:t>
            </a:r>
            <a:endParaRPr sz="2750">
              <a:latin typeface="Calibri"/>
              <a:cs typeface="Calibri"/>
            </a:endParaRPr>
          </a:p>
          <a:p>
            <a:pPr marL="429259" indent="-344170">
              <a:lnSpc>
                <a:spcPct val="100000"/>
              </a:lnSpc>
              <a:spcBef>
                <a:spcPts val="830"/>
              </a:spcBef>
              <a:buFont typeface="Arial MT"/>
              <a:buChar char="•"/>
              <a:tabLst>
                <a:tab pos="429259" algn="l"/>
                <a:tab pos="429895" algn="l"/>
              </a:tabLst>
            </a:pPr>
            <a:r>
              <a:rPr sz="2750" spc="-10" dirty="0">
                <a:latin typeface="Calibri"/>
                <a:cs typeface="Calibri"/>
              </a:rPr>
              <a:t>Više</a:t>
            </a:r>
            <a:r>
              <a:rPr sz="2750" spc="55" dirty="0">
                <a:latin typeface="Calibri"/>
                <a:cs typeface="Calibri"/>
              </a:rPr>
              <a:t> </a:t>
            </a:r>
            <a:r>
              <a:rPr sz="2750" spc="-10" dirty="0">
                <a:latin typeface="Calibri"/>
                <a:cs typeface="Calibri"/>
              </a:rPr>
              <a:t>uglova</a:t>
            </a:r>
            <a:endParaRPr sz="2750">
              <a:latin typeface="Calibri"/>
              <a:cs typeface="Calibri"/>
            </a:endParaRPr>
          </a:p>
          <a:p>
            <a:pPr marL="429259" indent="-343535">
              <a:lnSpc>
                <a:spcPct val="100000"/>
              </a:lnSpc>
              <a:spcBef>
                <a:spcPts val="755"/>
              </a:spcBef>
              <a:buFont typeface="Arial MT"/>
              <a:buChar char="•"/>
              <a:tabLst>
                <a:tab pos="429259" algn="l"/>
                <a:tab pos="429895" algn="l"/>
              </a:tabLst>
            </a:pPr>
            <a:r>
              <a:rPr sz="2750" spc="-20" dirty="0">
                <a:latin typeface="Calibri"/>
                <a:cs typeface="Calibri"/>
              </a:rPr>
              <a:t>Varijacije </a:t>
            </a:r>
            <a:r>
              <a:rPr sz="2750" spc="35" dirty="0">
                <a:latin typeface="Calibri"/>
                <a:cs typeface="Calibri"/>
              </a:rPr>
              <a:t>boja</a:t>
            </a:r>
            <a:endParaRPr sz="2750">
              <a:latin typeface="Calibri"/>
              <a:cs typeface="Calibri"/>
            </a:endParaRPr>
          </a:p>
          <a:p>
            <a:pPr marL="429259" indent="-343535">
              <a:lnSpc>
                <a:spcPct val="100000"/>
              </a:lnSpc>
              <a:spcBef>
                <a:spcPts val="755"/>
              </a:spcBef>
              <a:buFont typeface="Arial MT"/>
              <a:buChar char="•"/>
              <a:tabLst>
                <a:tab pos="429259" algn="l"/>
                <a:tab pos="429895" algn="l"/>
              </a:tabLst>
            </a:pPr>
            <a:r>
              <a:rPr sz="2750" spc="15" dirty="0">
                <a:latin typeface="Calibri"/>
                <a:cs typeface="Calibri"/>
              </a:rPr>
              <a:t>Doslednost</a:t>
            </a:r>
            <a:endParaRPr sz="2750">
              <a:latin typeface="Calibri"/>
              <a:cs typeface="Calibri"/>
            </a:endParaRPr>
          </a:p>
          <a:p>
            <a:pPr marL="429259" indent="-343535">
              <a:lnSpc>
                <a:spcPct val="100000"/>
              </a:lnSpc>
              <a:spcBef>
                <a:spcPts val="830"/>
              </a:spcBef>
              <a:buFont typeface="Arial MT"/>
              <a:buChar char="•"/>
              <a:tabLst>
                <a:tab pos="429259" algn="l"/>
                <a:tab pos="429895" algn="l"/>
              </a:tabLst>
            </a:pPr>
            <a:r>
              <a:rPr sz="2750" spc="15" dirty="0">
                <a:latin typeface="Calibri"/>
                <a:cs typeface="Calibri"/>
              </a:rPr>
              <a:t>Uvećanje</a:t>
            </a:r>
            <a:r>
              <a:rPr sz="2750" spc="-150" dirty="0">
                <a:latin typeface="Calibri"/>
                <a:cs typeface="Calibri"/>
              </a:rPr>
              <a:t> </a:t>
            </a:r>
            <a:r>
              <a:rPr sz="2750" spc="25" dirty="0">
                <a:latin typeface="Calibri"/>
                <a:cs typeface="Calibri"/>
              </a:rPr>
              <a:t>‚‚zoom‚‚</a:t>
            </a:r>
            <a:endParaRPr sz="2750">
              <a:latin typeface="Calibri"/>
              <a:cs typeface="Calibri"/>
            </a:endParaRPr>
          </a:p>
          <a:p>
            <a:pPr marL="429259" indent="-343535">
              <a:lnSpc>
                <a:spcPct val="100000"/>
              </a:lnSpc>
              <a:spcBef>
                <a:spcPts val="755"/>
              </a:spcBef>
              <a:buFont typeface="Arial MT"/>
              <a:buChar char="•"/>
              <a:tabLst>
                <a:tab pos="429259" algn="l"/>
                <a:tab pos="429895" algn="l"/>
              </a:tabLst>
            </a:pPr>
            <a:r>
              <a:rPr sz="2750" spc="-25" dirty="0">
                <a:latin typeface="Calibri"/>
                <a:cs typeface="Calibri"/>
              </a:rPr>
              <a:t>Poruka</a:t>
            </a:r>
            <a:endParaRPr sz="2750">
              <a:latin typeface="Calibri"/>
              <a:cs typeface="Calibri"/>
            </a:endParaRPr>
          </a:p>
          <a:p>
            <a:pPr marL="429259" indent="-343535">
              <a:lnSpc>
                <a:spcPct val="100000"/>
              </a:lnSpc>
              <a:spcBef>
                <a:spcPts val="830"/>
              </a:spcBef>
              <a:buFont typeface="Arial MT"/>
              <a:buChar char="•"/>
              <a:tabLst>
                <a:tab pos="429259" algn="l"/>
                <a:tab pos="429895" algn="l"/>
              </a:tabLst>
            </a:pPr>
            <a:r>
              <a:rPr sz="2750" spc="-5" dirty="0">
                <a:latin typeface="Calibri"/>
                <a:cs typeface="Calibri"/>
              </a:rPr>
              <a:t>Društvene</a:t>
            </a:r>
            <a:r>
              <a:rPr sz="2750" spc="-10" dirty="0">
                <a:latin typeface="Calibri"/>
                <a:cs typeface="Calibri"/>
              </a:rPr>
              <a:t> </a:t>
            </a:r>
            <a:r>
              <a:rPr sz="2750" spc="5" dirty="0">
                <a:latin typeface="Calibri"/>
                <a:cs typeface="Calibri"/>
              </a:rPr>
              <a:t>mreže</a:t>
            </a:r>
            <a:endParaRPr sz="2750">
              <a:latin typeface="Calibri"/>
              <a:cs typeface="Calibri"/>
            </a:endParaRPr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788042" y="2204847"/>
            <a:ext cx="4170426" cy="2808351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</TotalTime>
  <Words>1390</Words>
  <Application>Microsoft Office PowerPoint</Application>
  <PresentationFormat>Projekcija na ekranu (4:3)</PresentationFormat>
  <Paragraphs>148</Paragraphs>
  <Slides>28</Slides>
  <Notes>0</Notes>
  <HiddenSlides>0</HiddenSlides>
  <MMClips>0</MMClips>
  <ScaleCrop>false</ScaleCrop>
  <HeadingPairs>
    <vt:vector size="6" baseType="variant">
      <vt:variant>
        <vt:lpstr>Korišćeni fontovi</vt:lpstr>
      </vt:variant>
      <vt:variant>
        <vt:i4>4</vt:i4>
      </vt:variant>
      <vt:variant>
        <vt:lpstr>Tema</vt:lpstr>
      </vt:variant>
      <vt:variant>
        <vt:i4>1</vt:i4>
      </vt:variant>
      <vt:variant>
        <vt:lpstr>Naslovi slajdova</vt:lpstr>
      </vt:variant>
      <vt:variant>
        <vt:i4>28</vt:i4>
      </vt:variant>
    </vt:vector>
  </HeadingPairs>
  <TitlesOfParts>
    <vt:vector size="33" baseType="lpstr">
      <vt:lpstr>Arial MT</vt:lpstr>
      <vt:lpstr>Calibri</vt:lpstr>
      <vt:lpstr>Times New Roman</vt:lpstr>
      <vt:lpstr>Wingdings</vt:lpstr>
      <vt:lpstr>Office Theme</vt:lpstr>
      <vt:lpstr>PowerPoint prezentacija</vt:lpstr>
      <vt:lpstr>PowerPoint prezentacija</vt:lpstr>
      <vt:lpstr>Trendovi u WEBU</vt:lpstr>
      <vt:lpstr>Percepcija čula vida</vt:lpstr>
      <vt:lpstr>Struktura ljudskog oka</vt:lpstr>
      <vt:lpstr>DEFINICIJE</vt:lpstr>
      <vt:lpstr>Fotografija</vt:lpstr>
      <vt:lpstr>FOTOGRAFIJA NA NA WEBU</vt:lpstr>
      <vt:lpstr>ZAHTEVI!!!</vt:lpstr>
      <vt:lpstr>Podsetnik</vt:lpstr>
      <vt:lpstr>Karakteristike kadra - Objektiv</vt:lpstr>
      <vt:lpstr>Karakteristike kadra - Rakurs</vt:lpstr>
      <vt:lpstr>Formati</vt:lpstr>
      <vt:lpstr>Elementi</vt:lpstr>
      <vt:lpstr>Serverski resursi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Podsetnik kodovi!!!!</vt:lpstr>
      <vt:lpstr>Animacija</vt:lpstr>
      <vt:lpstr>PowerPoint prezentacija</vt:lpstr>
      <vt:lpstr>PowerPoint prezentacija</vt:lpstr>
      <vt:lpstr>Baner</vt:lpstr>
      <vt:lpstr>PowerPoint prezentacija</vt:lpstr>
      <vt:lpstr>PowerPoint prezentacija</vt:lpstr>
      <vt:lpstr>PowerPoint prezentacija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prezentacija</dc:title>
  <dc:creator>Dejan</dc:creator>
  <cp:lastModifiedBy>Dejan</cp:lastModifiedBy>
  <cp:revision>2</cp:revision>
  <dcterms:created xsi:type="dcterms:W3CDTF">2023-04-07T21:59:05Z</dcterms:created>
  <dcterms:modified xsi:type="dcterms:W3CDTF">2023-04-07T22:00:36Z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2020-04-11T00:00:00Z</vt:filetime>
  </property>
  <property fmtid="{D5CDD505-2E9C-101B-9397-08002B2CF9AE}" pid="3" name="Creator">
    <vt:lpwstr>Online2PDF.com</vt:lpwstr>
  </property>
  <property fmtid="{D5CDD505-2E9C-101B-9397-08002B2CF9AE}" pid="4" name="LastSaved">
    <vt:filetime>2020-04-11T00:00:00Z</vt:filetime>
  </property>
</Properties>
</file>